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80.xml" ContentType="application/vnd.openxmlformats-officedocument.drawingml.chart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2"/>
  </p:notesMasterIdLst>
  <p:sldIdLst>
    <p:sldId id="329" r:id="rId2"/>
    <p:sldId id="330" r:id="rId3"/>
    <p:sldId id="331" r:id="rId4"/>
    <p:sldId id="325" r:id="rId5"/>
    <p:sldId id="324" r:id="rId6"/>
    <p:sldId id="323" r:id="rId7"/>
    <p:sldId id="332" r:id="rId8"/>
    <p:sldId id="336" r:id="rId9"/>
    <p:sldId id="339" r:id="rId10"/>
    <p:sldId id="333" r:id="rId11"/>
    <p:sldId id="338" r:id="rId12"/>
    <p:sldId id="340" r:id="rId13"/>
    <p:sldId id="326" r:id="rId14"/>
    <p:sldId id="327" r:id="rId15"/>
    <p:sldId id="343" r:id="rId16"/>
    <p:sldId id="334" r:id="rId17"/>
    <p:sldId id="335" r:id="rId18"/>
    <p:sldId id="337" r:id="rId19"/>
    <p:sldId id="342" r:id="rId20"/>
    <p:sldId id="34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D76871B-2A48-499B-8233-FBACF6497180}">
          <p14:sldIdLst>
            <p14:sldId id="329"/>
            <p14:sldId id="330"/>
            <p14:sldId id="331"/>
            <p14:sldId id="325"/>
          </p14:sldIdLst>
        </p14:section>
        <p14:section name="ResultsDiscussion" id="{06194BEB-251B-49CE-B941-FA1BD129C465}">
          <p14:sldIdLst>
            <p14:sldId id="324"/>
            <p14:sldId id="323"/>
            <p14:sldId id="332"/>
            <p14:sldId id="336"/>
            <p14:sldId id="339"/>
            <p14:sldId id="333"/>
            <p14:sldId id="338"/>
            <p14:sldId id="340"/>
            <p14:sldId id="326"/>
            <p14:sldId id="327"/>
            <p14:sldId id="343"/>
          </p14:sldIdLst>
        </p14:section>
        <p14:section name="HowTo" id="{D8786F48-638C-4EAC-9852-8C70FE44A8B8}">
          <p14:sldIdLst>
            <p14:sldId id="334"/>
            <p14:sldId id="335"/>
            <p14:sldId id="337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E4"/>
    <a:srgbClr val="FFFFFF"/>
    <a:srgbClr val="446EB2"/>
    <a:srgbClr val="FFD1FF"/>
    <a:srgbClr val="CC99FF"/>
    <a:srgbClr val="FFC000"/>
    <a:srgbClr val="7395D3"/>
    <a:srgbClr val="7892DA"/>
    <a:srgbClr val="DCAC3A"/>
    <a:srgbClr val="D69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F23659-A40F-4894-AB2B-362AC723276C}" v="1" dt="2025-03-24T11:42:43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396" y="96"/>
      </p:cViewPr>
      <p:guideLst>
        <p:guide orient="horz" pos="3793"/>
        <p:guide pos="64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114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Ontiveros Cruz" userId="ff705c0ddba3569c" providerId="LiveId" clId="{EB292029-B770-43C0-B7A9-AAD0B4FCDC72}"/>
    <pc:docChg chg="undo redo custSel addSld delSld modSld sldOrd modSection">
      <pc:chgData name="Diego Ontiveros Cruz" userId="ff705c0ddba3569c" providerId="LiveId" clId="{EB292029-B770-43C0-B7A9-AAD0B4FCDC72}" dt="2025-03-07T13:17:15.635" v="1633"/>
      <pc:docMkLst>
        <pc:docMk/>
      </pc:docMkLst>
      <pc:sldChg chg="addSp delSp modSp mod">
        <pc:chgData name="Diego Ontiveros Cruz" userId="ff705c0ddba3569c" providerId="LiveId" clId="{EB292029-B770-43C0-B7A9-AAD0B4FCDC72}" dt="2025-02-24T18:27:53.066" v="544" actId="1076"/>
        <pc:sldMkLst>
          <pc:docMk/>
          <pc:sldMk cId="1934845911" sldId="332"/>
        </pc:sldMkLst>
        <pc:spChg chg="add mod">
          <ac:chgData name="Diego Ontiveros Cruz" userId="ff705c0ddba3569c" providerId="LiveId" clId="{EB292029-B770-43C0-B7A9-AAD0B4FCDC72}" dt="2025-02-24T18:00:21.015" v="291" actId="20577"/>
          <ac:spMkLst>
            <pc:docMk/>
            <pc:sldMk cId="1934845911" sldId="332"/>
            <ac:spMk id="6" creationId="{AD0CEBEA-B3C8-308E-7785-BCE1B2EBDB32}"/>
          </ac:spMkLst>
        </pc:spChg>
        <pc:spChg chg="add mod">
          <ac:chgData name="Diego Ontiveros Cruz" userId="ff705c0ddba3569c" providerId="LiveId" clId="{EB292029-B770-43C0-B7A9-AAD0B4FCDC72}" dt="2025-02-24T18:06:30.578" v="346" actId="20577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EB292029-B770-43C0-B7A9-AAD0B4FCDC72}" dt="2025-02-24T18:26:05.550" v="540" actId="1076"/>
          <ac:spMkLst>
            <pc:docMk/>
            <pc:sldMk cId="1934845911" sldId="332"/>
            <ac:spMk id="20" creationId="{CCD14FE2-9159-56F0-1F2D-652702323BDC}"/>
          </ac:spMkLst>
        </pc:spChg>
        <pc:spChg chg="mod">
          <ac:chgData name="Diego Ontiveros Cruz" userId="ff705c0ddba3569c" providerId="LiveId" clId="{EB292029-B770-43C0-B7A9-AAD0B4FCDC72}" dt="2025-02-24T18:27:49.445" v="543" actId="20577"/>
          <ac:spMkLst>
            <pc:docMk/>
            <pc:sldMk cId="1934845911" sldId="332"/>
            <ac:spMk id="217" creationId="{4FE7BFAD-365C-7419-DA7C-4292E64AB192}"/>
          </ac:spMkLst>
        </pc:spChg>
      </pc:sldChg>
      <pc:sldChg chg="delSp modSp mod">
        <pc:chgData name="Diego Ontiveros Cruz" userId="ff705c0ddba3569c" providerId="LiveId" clId="{EB292029-B770-43C0-B7A9-AAD0B4FCDC72}" dt="2025-03-07T10:42:56.049" v="1217" actId="20577"/>
        <pc:sldMkLst>
          <pc:docMk/>
          <pc:sldMk cId="993034439" sldId="333"/>
        </pc:sldMkLst>
        <pc:spChg chg="mod">
          <ac:chgData name="Diego Ontiveros Cruz" userId="ff705c0ddba3569c" providerId="LiveId" clId="{EB292029-B770-43C0-B7A9-AAD0B4FCDC72}" dt="2025-03-07T10:42:56.049" v="1217" actId="20577"/>
          <ac:spMkLst>
            <pc:docMk/>
            <pc:sldMk cId="993034439" sldId="333"/>
            <ac:spMk id="2" creationId="{A8F54CEB-D543-BD1C-0392-44DFF81D9028}"/>
          </ac:spMkLst>
        </pc:spChg>
      </pc:sldChg>
      <pc:sldChg chg="addSp delSp modSp mod modAnim">
        <pc:chgData name="Diego Ontiveros Cruz" userId="ff705c0ddba3569c" providerId="LiveId" clId="{EB292029-B770-43C0-B7A9-AAD0B4FCDC72}" dt="2025-03-07T12:49:54.552" v="1620"/>
        <pc:sldMkLst>
          <pc:docMk/>
          <pc:sldMk cId="1858878167" sldId="334"/>
        </pc:sldMkLst>
        <pc:spChg chg="mod">
          <ac:chgData name="Diego Ontiveros Cruz" userId="ff705c0ddba3569c" providerId="LiveId" clId="{EB292029-B770-43C0-B7A9-AAD0B4FCDC72}" dt="2025-02-24T18:18:28.371" v="477" actId="20577"/>
          <ac:spMkLst>
            <pc:docMk/>
            <pc:sldMk cId="1858878167" sldId="334"/>
            <ac:spMk id="2" creationId="{814F73F2-D54B-10DC-7C36-73CA261BE4CD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0" creationId="{6C77C682-3902-81D0-3A04-57673D34B19B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1" creationId="{CDF1F79C-7D64-CA93-C1A8-2556090BEEF7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5" creationId="{CD1E260D-D50E-79B9-8E75-7F3613AE2224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6" creationId="{40594DBA-7BE3-665E-2484-80A145852241}"/>
          </ac:spMkLst>
        </pc:spChg>
        <pc:spChg chg="mo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8" creationId="{72D4BADF-95AA-0787-7924-5C487E80DC5E}"/>
          </ac:spMkLst>
        </pc:spChg>
        <pc:spChg chg="mod or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EB292029-B770-43C0-B7A9-AAD0B4FCDC72}" dt="2025-02-24T17:54:09.415" v="259" actId="1076"/>
          <ac:spMkLst>
            <pc:docMk/>
            <pc:sldMk cId="1858878167" sldId="334"/>
            <ac:spMk id="23" creationId="{A1A38284-127C-8B0B-F5CE-11D31733A83F}"/>
          </ac:spMkLst>
        </pc:spChg>
        <pc:spChg chg="add mod">
          <ac:chgData name="Diego Ontiveros Cruz" userId="ff705c0ddba3569c" providerId="LiveId" clId="{EB292029-B770-43C0-B7A9-AAD0B4FCDC72}" dt="2025-02-24T17:35:30.403" v="25" actId="164"/>
          <ac:spMkLst>
            <pc:docMk/>
            <pc:sldMk cId="1858878167" sldId="334"/>
            <ac:spMk id="25" creationId="{8F2D078B-6DD6-D96D-53FF-562099F380EC}"/>
          </ac:spMkLst>
        </pc:s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26" creationId="{08865121-4B0A-69E3-62CF-AE90BCCB4C4E}"/>
          </ac:grpSpMkLst>
        </pc:gr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58" creationId="{E28C3BB7-E892-51E7-89B4-90B7C7A30DC7}"/>
          </ac:grpSpMkLst>
        </pc:grpChg>
        <pc:picChg chg="add mod">
          <ac:chgData name="Diego Ontiveros Cruz" userId="ff705c0ddba3569c" providerId="LiveId" clId="{EB292029-B770-43C0-B7A9-AAD0B4FCDC72}" dt="2025-02-24T17:35:30.403" v="25" actId="164"/>
          <ac:picMkLst>
            <pc:docMk/>
            <pc:sldMk cId="1858878167" sldId="334"/>
            <ac:picMk id="8" creationId="{02C14454-90EE-C714-D396-BA4BBBF5BF09}"/>
          </ac:picMkLst>
        </pc:picChg>
        <pc:picChg chg="mod">
          <ac:chgData name="Diego Ontiveros Cruz" userId="ff705c0ddba3569c" providerId="LiveId" clId="{EB292029-B770-43C0-B7A9-AAD0B4FCDC72}" dt="2025-02-24T17:53:37.736" v="251" actId="103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EB292029-B770-43C0-B7A9-AAD0B4FCDC72}" dt="2025-02-24T17:56:56.749" v="264" actId="14100"/>
          <ac:picMkLst>
            <pc:docMk/>
            <pc:sldMk cId="1858878167" sldId="334"/>
            <ac:picMk id="215" creationId="{FCF5A3A9-0C36-DFEF-0EA4-90376447A1D9}"/>
          </ac:picMkLst>
        </pc:picChg>
        <pc:cxnChg chg="mod">
          <ac:chgData name="Diego Ontiveros Cruz" userId="ff705c0ddba3569c" providerId="LiveId" clId="{EB292029-B770-43C0-B7A9-AAD0B4FCDC72}" dt="2025-02-24T18:18:27.071" v="473" actId="1076"/>
          <ac:cxnSpMkLst>
            <pc:docMk/>
            <pc:sldMk cId="1858878167" sldId="334"/>
            <ac:cxnSpMk id="12" creationId="{C85A64FA-D218-E121-E6BD-04CBCEAD3320}"/>
          </ac:cxnSpMkLst>
        </pc:cxnChg>
        <pc:cxnChg chg="add mod">
          <ac:chgData name="Diego Ontiveros Cruz" userId="ff705c0ddba3569c" providerId="LiveId" clId="{EB292029-B770-43C0-B7A9-AAD0B4FCDC72}" dt="2025-02-24T17:35:30.403" v="25" actId="164"/>
          <ac:cxnSpMkLst>
            <pc:docMk/>
            <pc:sldMk cId="1858878167" sldId="334"/>
            <ac:cxnSpMk id="20" creationId="{2CE8380C-C681-8306-2918-F1CDB18FBE89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3" creationId="{B2870EF3-A1D9-D7B8-E275-3CE222F91954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5" creationId="{2975F3B6-742A-B779-DFC9-32047C5CA188}"/>
          </ac:cxnSpMkLst>
        </pc:cxnChg>
        <pc:cxnChg chg="add mod">
          <ac:chgData name="Diego Ontiveros Cruz" userId="ff705c0ddba3569c" providerId="LiveId" clId="{EB292029-B770-43C0-B7A9-AAD0B4FCDC72}" dt="2025-02-24T17:55:56.485" v="263" actId="1582"/>
          <ac:cxnSpMkLst>
            <pc:docMk/>
            <pc:sldMk cId="1858878167" sldId="334"/>
            <ac:cxnSpMk id="63" creationId="{59173731-7172-DD3A-E019-1A0BD221F985}"/>
          </ac:cxnSpMkLst>
        </pc:cxnChg>
      </pc:sldChg>
      <pc:sldChg chg="delSp modSp add mod">
        <pc:chgData name="Diego Ontiveros Cruz" userId="ff705c0ddba3569c" providerId="LiveId" clId="{EB292029-B770-43C0-B7A9-AAD0B4FCDC72}" dt="2025-02-24T18:30:33.658" v="558" actId="1076"/>
        <pc:sldMkLst>
          <pc:docMk/>
          <pc:sldMk cId="2663012309" sldId="335"/>
        </pc:sldMkLst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2" creationId="{4F09B95E-92E3-A6DC-1031-C7AC025AD6CE}"/>
          </ac:spMkLst>
        </pc:spChg>
        <pc:spChg chg="mod">
          <ac:chgData name="Diego Ontiveros Cruz" userId="ff705c0ddba3569c" providerId="LiveId" clId="{EB292029-B770-43C0-B7A9-AAD0B4FCDC72}" dt="2025-02-24T18:30:27.357" v="556" actId="20577"/>
          <ac:spMkLst>
            <pc:docMk/>
            <pc:sldMk cId="2663012309" sldId="335"/>
            <ac:spMk id="6" creationId="{6E827F1D-D5DC-AF70-7D0D-6D688C310C3A}"/>
          </ac:spMkLst>
        </pc:spChg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18" creationId="{7C46951C-A535-64F4-52F4-CC9ADD7BD0C0}"/>
          </ac:spMkLst>
        </pc:spChg>
      </pc:sldChg>
      <pc:sldChg chg="add del ord">
        <pc:chgData name="Diego Ontiveros Cruz" userId="ff705c0ddba3569c" providerId="LiveId" clId="{EB292029-B770-43C0-B7A9-AAD0B4FCDC72}" dt="2025-02-24T18:05:17.822" v="302" actId="2696"/>
        <pc:sldMkLst>
          <pc:docMk/>
          <pc:sldMk cId="4291880548" sldId="335"/>
        </pc:sldMkLst>
      </pc:sldChg>
      <pc:sldChg chg="delSp modSp add mod">
        <pc:chgData name="Diego Ontiveros Cruz" userId="ff705c0ddba3569c" providerId="LiveId" clId="{EB292029-B770-43C0-B7A9-AAD0B4FCDC72}" dt="2025-02-24T18:35:07.540" v="588" actId="478"/>
        <pc:sldMkLst>
          <pc:docMk/>
          <pc:sldMk cId="1926377052" sldId="336"/>
        </pc:sldMkLst>
        <pc:spChg chg="mod">
          <ac:chgData name="Diego Ontiveros Cruz" userId="ff705c0ddba3569c" providerId="LiveId" clId="{EB292029-B770-43C0-B7A9-AAD0B4FCDC72}" dt="2025-02-24T18:34:40.873" v="577" actId="20577"/>
          <ac:spMkLst>
            <pc:docMk/>
            <pc:sldMk cId="1926377052" sldId="336"/>
            <ac:spMk id="6" creationId="{B03F48DA-033C-40E8-62E4-F5741C4D8EF0}"/>
          </ac:spMkLst>
        </pc:spChg>
      </pc:sldChg>
      <pc:sldChg chg="modSp add del mod">
        <pc:chgData name="Diego Ontiveros Cruz" userId="ff705c0ddba3569c" providerId="LiveId" clId="{EB292029-B770-43C0-B7A9-AAD0B4FCDC72}" dt="2025-02-24T18:16:29.174" v="435" actId="2696"/>
        <pc:sldMkLst>
          <pc:docMk/>
          <pc:sldMk cId="2419043394" sldId="336"/>
        </pc:sldMkLst>
      </pc:sldChg>
      <pc:sldChg chg="addSp delSp modSp add mod modAnim">
        <pc:chgData name="Diego Ontiveros Cruz" userId="ff705c0ddba3569c" providerId="LiveId" clId="{EB292029-B770-43C0-B7A9-AAD0B4FCDC72}" dt="2025-03-07T13:17:15.635" v="1633"/>
        <pc:sldMkLst>
          <pc:docMk/>
          <pc:sldMk cId="1377332437" sldId="337"/>
        </pc:sldMkLst>
        <pc:spChg chg="mod">
          <ac:chgData name="Diego Ontiveros Cruz" userId="ff705c0ddba3569c" providerId="LiveId" clId="{EB292029-B770-43C0-B7A9-AAD0B4FCDC72}" dt="2025-02-24T18:39:12.580" v="673" actId="1076"/>
          <ac:spMkLst>
            <pc:docMk/>
            <pc:sldMk cId="1377332437" sldId="337"/>
            <ac:spMk id="2" creationId="{E38318B8-E32A-EDFA-41DE-BC5630A849A7}"/>
          </ac:spMkLst>
        </pc:spChg>
        <pc:spChg chg="add mod">
          <ac:chgData name="Diego Ontiveros Cruz" userId="ff705c0ddba3569c" providerId="LiveId" clId="{EB292029-B770-43C0-B7A9-AAD0B4FCDC72}" dt="2025-02-24T18:35:39.148" v="607" actId="20577"/>
          <ac:spMkLst>
            <pc:docMk/>
            <pc:sldMk cId="1377332437" sldId="337"/>
            <ac:spMk id="3" creationId="{B589FDEE-7601-2F80-4EEB-CBEDB47734D2}"/>
          </ac:spMkLst>
        </pc:spChg>
        <pc:spChg chg="mod">
          <ac:chgData name="Diego Ontiveros Cruz" userId="ff705c0ddba3569c" providerId="LiveId" clId="{EB292029-B770-43C0-B7A9-AAD0B4FCDC72}" dt="2025-02-24T18:35:03.192" v="587" actId="20577"/>
          <ac:spMkLst>
            <pc:docMk/>
            <pc:sldMk cId="1377332437" sldId="337"/>
            <ac:spMk id="6" creationId="{A348996A-9FDD-6D98-B2A6-E8F203761C4B}"/>
          </ac:spMkLst>
        </pc:spChg>
        <pc:spChg chg="add mod">
          <ac:chgData name="Diego Ontiveros Cruz" userId="ff705c0ddba3569c" providerId="LiveId" clId="{EB292029-B770-43C0-B7A9-AAD0B4FCDC72}" dt="2025-02-24T18:37:45.360" v="647" actId="1076"/>
          <ac:spMkLst>
            <pc:docMk/>
            <pc:sldMk cId="1377332437" sldId="337"/>
            <ac:spMk id="9" creationId="{DD33D6B2-0AA0-CFC8-7A38-C9E4F09EF520}"/>
          </ac:spMkLst>
        </pc:spChg>
      </pc:sldChg>
      <pc:sldChg chg="modSp mod">
        <pc:chgData name="Diego Ontiveros Cruz" userId="ff705c0ddba3569c" providerId="LiveId" clId="{EB292029-B770-43C0-B7A9-AAD0B4FCDC72}" dt="2025-03-07T10:43:04.720" v="1221" actId="20577"/>
        <pc:sldMkLst>
          <pc:docMk/>
          <pc:sldMk cId="2176572952" sldId="338"/>
        </pc:sldMkLst>
        <pc:spChg chg="mod">
          <ac:chgData name="Diego Ontiveros Cruz" userId="ff705c0ddba3569c" providerId="LiveId" clId="{EB292029-B770-43C0-B7A9-AAD0B4FCDC72}" dt="2025-03-07T10:43:04.720" v="1221" actId="20577"/>
          <ac:spMkLst>
            <pc:docMk/>
            <pc:sldMk cId="2176572952" sldId="338"/>
            <ac:spMk id="6" creationId="{C7707A3D-AD55-3281-B0C0-93532A616346}"/>
          </ac:spMkLst>
        </pc:spChg>
      </pc:sldChg>
      <pc:sldChg chg="modAnim">
        <pc:chgData name="Diego Ontiveros Cruz" userId="ff705c0ddba3569c" providerId="LiveId" clId="{EB292029-B770-43C0-B7A9-AAD0B4FCDC72}" dt="2025-03-07T13:07:41.359" v="1628"/>
        <pc:sldMkLst>
          <pc:docMk/>
          <pc:sldMk cId="3451982225" sldId="339"/>
        </pc:sldMkLst>
      </pc:sldChg>
      <pc:sldChg chg="addSp delSp modSp mod delAnim">
        <pc:chgData name="Diego Ontiveros Cruz" userId="ff705c0ddba3569c" providerId="LiveId" clId="{EB292029-B770-43C0-B7A9-AAD0B4FCDC72}" dt="2025-03-07T11:17:12.800" v="1341" actId="1076"/>
        <pc:sldMkLst>
          <pc:docMk/>
          <pc:sldMk cId="3961425743" sldId="340"/>
        </pc:sldMkLst>
        <pc:spChg chg="mod">
          <ac:chgData name="Diego Ontiveros Cruz" userId="ff705c0ddba3569c" providerId="LiveId" clId="{EB292029-B770-43C0-B7A9-AAD0B4FCDC72}" dt="2025-03-07T10:43:20.865" v="1225" actId="20577"/>
          <ac:spMkLst>
            <pc:docMk/>
            <pc:sldMk cId="3961425743" sldId="340"/>
            <ac:spMk id="6" creationId="{2D158FDB-A2B9-6173-B674-B382262B1903}"/>
          </ac:spMkLst>
        </pc:spChg>
        <pc:spChg chg="add mod">
          <ac:chgData name="Diego Ontiveros Cruz" userId="ff705c0ddba3569c" providerId="LiveId" clId="{EB292029-B770-43C0-B7A9-AAD0B4FCDC72}" dt="2025-03-07T11:13:37.556" v="1315"/>
          <ac:spMkLst>
            <pc:docMk/>
            <pc:sldMk cId="3961425743" sldId="340"/>
            <ac:spMk id="9" creationId="{26728402-0BD9-4381-51E7-D91436C4CCBF}"/>
          </ac:spMkLst>
        </pc:spChg>
        <pc:spChg chg="mod">
          <ac:chgData name="Diego Ontiveros Cruz" userId="ff705c0ddba3569c" providerId="LiveId" clId="{EB292029-B770-43C0-B7A9-AAD0B4FCDC72}" dt="2025-03-07T11:13:42.298" v="1316" actId="1076"/>
          <ac:spMkLst>
            <pc:docMk/>
            <pc:sldMk cId="3961425743" sldId="340"/>
            <ac:spMk id="17" creationId="{9B243618-A8F7-353A-027E-29EDFAC31BC7}"/>
          </ac:spMkLst>
        </pc:spChg>
        <pc:picChg chg="add mod">
          <ac:chgData name="Diego Ontiveros Cruz" userId="ff705c0ddba3569c" providerId="LiveId" clId="{EB292029-B770-43C0-B7A9-AAD0B4FCDC72}" dt="2025-03-07T11:13:52.744" v="1322" actId="1076"/>
          <ac:picMkLst>
            <pc:docMk/>
            <pc:sldMk cId="3961425743" sldId="340"/>
            <ac:picMk id="8" creationId="{696063E3-8E3B-0EF7-8685-89171848AC84}"/>
          </ac:picMkLst>
        </pc:picChg>
        <pc:picChg chg="add mod">
          <ac:chgData name="Diego Ontiveros Cruz" userId="ff705c0ddba3569c" providerId="LiveId" clId="{EB292029-B770-43C0-B7A9-AAD0B4FCDC72}" dt="2025-03-07T11:17:12.800" v="1341" actId="1076"/>
          <ac:picMkLst>
            <pc:docMk/>
            <pc:sldMk cId="3961425743" sldId="340"/>
            <ac:picMk id="11" creationId="{07C8B699-E41D-5AA9-1EB9-D2AD743E1DF9}"/>
          </ac:picMkLst>
        </pc:picChg>
      </pc:sldChg>
      <pc:sldChg chg="addSp delSp modSp add mod delAnim modAnim">
        <pc:chgData name="Diego Ontiveros Cruz" userId="ff705c0ddba3569c" providerId="LiveId" clId="{EB292029-B770-43C0-B7A9-AAD0B4FCDC72}" dt="2025-03-07T10:10:50.877" v="1154" actId="1036"/>
        <pc:sldMkLst>
          <pc:docMk/>
          <pc:sldMk cId="4026247145" sldId="341"/>
        </pc:sldMkLst>
        <pc:spChg chg="add mod">
          <ac:chgData name="Diego Ontiveros Cruz" userId="ff705c0ddba3569c" providerId="LiveId" clId="{EB292029-B770-43C0-B7A9-AAD0B4FCDC72}" dt="2025-03-07T09:57:19.571" v="985" actId="14100"/>
          <ac:spMkLst>
            <pc:docMk/>
            <pc:sldMk cId="4026247145" sldId="341"/>
            <ac:spMk id="3" creationId="{BD147CBF-D9C5-4BF3-27F0-D948864B8B80}"/>
          </ac:spMkLst>
        </pc:spChg>
        <pc:spChg chg="mod">
          <ac:chgData name="Diego Ontiveros Cruz" userId="ff705c0ddba3569c" providerId="LiveId" clId="{EB292029-B770-43C0-B7A9-AAD0B4FCDC72}" dt="2025-03-07T09:15:55.951" v="715" actId="313"/>
          <ac:spMkLst>
            <pc:docMk/>
            <pc:sldMk cId="4026247145" sldId="341"/>
            <ac:spMk id="6" creationId="{0B71D3EE-71C3-6EDC-EE05-6B0838853012}"/>
          </ac:spMkLst>
        </pc:spChg>
        <pc:spChg chg="add mod">
          <ac:chgData name="Diego Ontiveros Cruz" userId="ff705c0ddba3569c" providerId="LiveId" clId="{EB292029-B770-43C0-B7A9-AAD0B4FCDC72}" dt="2025-03-07T09:56:43.145" v="977" actId="1076"/>
          <ac:spMkLst>
            <pc:docMk/>
            <pc:sldMk cId="4026247145" sldId="341"/>
            <ac:spMk id="7" creationId="{60EA4717-8ED9-17F5-AFFA-CA6EA745254C}"/>
          </ac:spMkLst>
        </pc:spChg>
        <pc:spChg chg="add mod">
          <ac:chgData name="Diego Ontiveros Cruz" userId="ff705c0ddba3569c" providerId="LiveId" clId="{EB292029-B770-43C0-B7A9-AAD0B4FCDC72}" dt="2025-03-07T09:56:48.261" v="980" actId="1076"/>
          <ac:spMkLst>
            <pc:docMk/>
            <pc:sldMk cId="4026247145" sldId="341"/>
            <ac:spMk id="8" creationId="{C5373E9E-FF43-449C-27CB-1A7F84D20D89}"/>
          </ac:spMkLst>
        </pc:spChg>
        <pc:spChg chg="add mod">
          <ac:chgData name="Diego Ontiveros Cruz" userId="ff705c0ddba3569c" providerId="LiveId" clId="{EB292029-B770-43C0-B7A9-AAD0B4FCDC72}" dt="2025-03-07T09:56:45.501" v="978" actId="1076"/>
          <ac:spMkLst>
            <pc:docMk/>
            <pc:sldMk cId="4026247145" sldId="341"/>
            <ac:spMk id="10" creationId="{CCE64020-80C4-7389-256B-921C662A21D5}"/>
          </ac:spMkLst>
        </pc:spChg>
        <pc:spChg chg="add mod">
          <ac:chgData name="Diego Ontiveros Cruz" userId="ff705c0ddba3569c" providerId="LiveId" clId="{EB292029-B770-43C0-B7A9-AAD0B4FCDC72}" dt="2025-03-07T09:58:38.084" v="1015" actId="1035"/>
          <ac:spMkLst>
            <pc:docMk/>
            <pc:sldMk cId="4026247145" sldId="341"/>
            <ac:spMk id="11" creationId="{1DC0BE24-20C0-5AD6-15CE-9B9DE4C0F414}"/>
          </ac:spMkLst>
        </pc:spChg>
        <pc:spChg chg="add mod">
          <ac:chgData name="Diego Ontiveros Cruz" userId="ff705c0ddba3569c" providerId="LiveId" clId="{EB292029-B770-43C0-B7A9-AAD0B4FCDC72}" dt="2025-03-07T10:04:59.583" v="1072" actId="14100"/>
          <ac:spMkLst>
            <pc:docMk/>
            <pc:sldMk cId="4026247145" sldId="341"/>
            <ac:spMk id="13" creationId="{D45D05B5-F045-20E2-A541-3F76B5FDD7FC}"/>
          </ac:spMkLst>
        </pc:spChg>
        <pc:spChg chg="add mod">
          <ac:chgData name="Diego Ontiveros Cruz" userId="ff705c0ddba3569c" providerId="LiveId" clId="{EB292029-B770-43C0-B7A9-AAD0B4FCDC72}" dt="2025-03-07T10:10:31.825" v="1146" actId="1076"/>
          <ac:spMkLst>
            <pc:docMk/>
            <pc:sldMk cId="4026247145" sldId="341"/>
            <ac:spMk id="14" creationId="{0E00F36B-CDF9-96EC-0701-A94D9DB1E2D8}"/>
          </ac:spMkLst>
        </pc:spChg>
        <pc:spChg chg="add mod">
          <ac:chgData name="Diego Ontiveros Cruz" userId="ff705c0ddba3569c" providerId="LiveId" clId="{EB292029-B770-43C0-B7A9-AAD0B4FCDC72}" dt="2025-03-07T09:58:08.589" v="1010" actId="1037"/>
          <ac:spMkLst>
            <pc:docMk/>
            <pc:sldMk cId="4026247145" sldId="341"/>
            <ac:spMk id="15" creationId="{E4DD5501-DE7D-E9C5-54A7-9B19FBD31A89}"/>
          </ac:spMkLst>
        </pc:spChg>
        <pc:spChg chg="mod">
          <ac:chgData name="Diego Ontiveros Cruz" userId="ff705c0ddba3569c" providerId="LiveId" clId="{EB292029-B770-43C0-B7A9-AAD0B4FCDC72}" dt="2025-03-07T09:56:40.077" v="976" actId="1038"/>
          <ac:spMkLst>
            <pc:docMk/>
            <pc:sldMk cId="4026247145" sldId="341"/>
            <ac:spMk id="16" creationId="{7C7D6466-8435-B1AA-8BB0-C38546351370}"/>
          </ac:spMkLst>
        </pc:spChg>
        <pc:spChg chg="add mod">
          <ac:chgData name="Diego Ontiveros Cruz" userId="ff705c0ddba3569c" providerId="LiveId" clId="{EB292029-B770-43C0-B7A9-AAD0B4FCDC72}" dt="2025-03-07T10:01:03.901" v="1049" actId="20577"/>
          <ac:spMkLst>
            <pc:docMk/>
            <pc:sldMk cId="4026247145" sldId="341"/>
            <ac:spMk id="29" creationId="{79CA47CB-5AA6-1027-BFA2-707BC81FBF54}"/>
          </ac:spMkLst>
        </pc:spChg>
        <pc:spChg chg="mod">
          <ac:chgData name="Diego Ontiveros Cruz" userId="ff705c0ddba3569c" providerId="LiveId" clId="{EB292029-B770-43C0-B7A9-AAD0B4FCDC72}" dt="2025-03-07T10:03:48.653" v="1052"/>
          <ac:spMkLst>
            <pc:docMk/>
            <pc:sldMk cId="4026247145" sldId="341"/>
            <ac:spMk id="38" creationId="{81934021-7B76-8FAB-42A2-FD6ECB2AF015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1" creationId="{66969C27-9FE9-1383-129E-AA380CDC3BC0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2" creationId="{D97389A2-B15D-4F91-1507-5EC8DFB33CDF}"/>
          </ac:spMkLst>
        </pc:spChg>
        <pc:spChg chg="add mod">
          <ac:chgData name="Diego Ontiveros Cruz" userId="ff705c0ddba3569c" providerId="LiveId" clId="{EB292029-B770-43C0-B7A9-AAD0B4FCDC72}" dt="2025-03-07T10:05:41.864" v="1088" actId="20577"/>
          <ac:spMkLst>
            <pc:docMk/>
            <pc:sldMk cId="4026247145" sldId="341"/>
            <ac:spMk id="48" creationId="{4B1C53AE-4785-A9B6-00A7-4E9B6161E0F7}"/>
          </ac:spMkLst>
        </pc:spChg>
        <pc:spChg chg="add mod">
          <ac:chgData name="Diego Ontiveros Cruz" userId="ff705c0ddba3569c" providerId="LiveId" clId="{EB292029-B770-43C0-B7A9-AAD0B4FCDC72}" dt="2025-03-07T10:05:44.972" v="1089" actId="20577"/>
          <ac:spMkLst>
            <pc:docMk/>
            <pc:sldMk cId="4026247145" sldId="341"/>
            <ac:spMk id="49" creationId="{5E3BF591-D887-BBA4-0767-B670BB566C1C}"/>
          </ac:spMkLst>
        </pc:spChg>
        <pc:spChg chg="add mod">
          <ac:chgData name="Diego Ontiveros Cruz" userId="ff705c0ddba3569c" providerId="LiveId" clId="{EB292029-B770-43C0-B7A9-AAD0B4FCDC72}" dt="2025-03-07T10:10:10.470" v="1142" actId="1076"/>
          <ac:spMkLst>
            <pc:docMk/>
            <pc:sldMk cId="4026247145" sldId="341"/>
            <ac:spMk id="50" creationId="{31E1465C-A157-CAA4-F56F-7EFA1E52A9F7}"/>
          </ac:spMkLst>
        </pc:spChg>
        <pc:grpChg chg="add mod">
          <ac:chgData name="Diego Ontiveros Cruz" userId="ff705c0ddba3569c" providerId="LiveId" clId="{EB292029-B770-43C0-B7A9-AAD0B4FCDC72}" dt="2025-03-07T10:10:50.877" v="1154" actId="1036"/>
          <ac:grpSpMkLst>
            <pc:docMk/>
            <pc:sldMk cId="4026247145" sldId="341"/>
            <ac:grpSpMk id="37" creationId="{DDFACDB7-FC7F-0C0C-BB83-B67794F61719}"/>
          </ac:grpSpMkLst>
        </pc:grpChg>
        <pc:grpChg chg="add mod">
          <ac:chgData name="Diego Ontiveros Cruz" userId="ff705c0ddba3569c" providerId="LiveId" clId="{EB292029-B770-43C0-B7A9-AAD0B4FCDC72}" dt="2025-03-07T10:04:46.809" v="1068" actId="14100"/>
          <ac:grpSpMkLst>
            <pc:docMk/>
            <pc:sldMk cId="4026247145" sldId="341"/>
            <ac:grpSpMk id="43" creationId="{EE97813C-E91B-64F0-4CC6-2335BF6D7B9F}"/>
          </ac:grpSpMkLst>
        </pc:grpChg>
        <pc:picChg chg="add mod">
          <ac:chgData name="Diego Ontiveros Cruz" userId="ff705c0ddba3569c" providerId="LiveId" clId="{EB292029-B770-43C0-B7A9-AAD0B4FCDC72}" dt="2025-03-07T09:56:46.833" v="979" actId="1076"/>
          <ac:picMkLst>
            <pc:docMk/>
            <pc:sldMk cId="4026247145" sldId="341"/>
            <ac:picMk id="9" creationId="{43031D2B-6A37-9FD8-9A17-CD2371048A58}"/>
          </ac:picMkLst>
        </pc:picChg>
        <pc:picChg chg="add mod modCrop">
          <ac:chgData name="Diego Ontiveros Cruz" userId="ff705c0ddba3569c" providerId="LiveId" clId="{EB292029-B770-43C0-B7A9-AAD0B4FCDC72}" dt="2025-03-07T10:10:05.441" v="1141" actId="1076"/>
          <ac:picMkLst>
            <pc:docMk/>
            <pc:sldMk cId="4026247145" sldId="341"/>
            <ac:picMk id="27" creationId="{EC00E18F-257E-EA6B-3F9F-B7C226C9D28A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39" creationId="{57778747-6B1D-7A4C-BF62-77AD44A45975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40" creationId="{01989F60-50F2-2DAF-2BBB-06930428DC9C}"/>
          </ac:picMkLst>
        </pc:picChg>
        <pc:cxnChg chg="mod">
          <ac:chgData name="Diego Ontiveros Cruz" userId="ff705c0ddba3569c" providerId="LiveId" clId="{EB292029-B770-43C0-B7A9-AAD0B4FCDC72}" dt="2025-03-07T09:56:40.077" v="976" actId="1038"/>
          <ac:cxnSpMkLst>
            <pc:docMk/>
            <pc:sldMk cId="4026247145" sldId="341"/>
            <ac:cxnSpMk id="18" creationId="{A7155990-15E7-E0BE-D41B-1605463B4D4C}"/>
          </ac:cxnSpMkLst>
        </pc:cxnChg>
        <pc:cxnChg chg="add mod">
          <ac:chgData name="Diego Ontiveros Cruz" userId="ff705c0ddba3569c" providerId="LiveId" clId="{EB292029-B770-43C0-B7A9-AAD0B4FCDC72}" dt="2025-03-07T09:57:33.109" v="987" actId="1076"/>
          <ac:cxnSpMkLst>
            <pc:docMk/>
            <pc:sldMk cId="4026247145" sldId="341"/>
            <ac:cxnSpMk id="19" creationId="{EC2486A1-B62B-CCA1-68E4-CBC0A295EBB3}"/>
          </ac:cxnSpMkLst>
        </pc:cxnChg>
        <pc:cxnChg chg="add mod">
          <ac:chgData name="Diego Ontiveros Cruz" userId="ff705c0ddba3569c" providerId="LiveId" clId="{EB292029-B770-43C0-B7A9-AAD0B4FCDC72}" dt="2025-03-07T10:04:06.394" v="1059" actId="14100"/>
          <ac:cxnSpMkLst>
            <pc:docMk/>
            <pc:sldMk cId="4026247145" sldId="341"/>
            <ac:cxnSpMk id="35" creationId="{35CC2373-F689-9448-9FBA-CFA74691416B}"/>
          </ac:cxnSpMkLst>
        </pc:cxnChg>
        <pc:cxnChg chg="mod">
          <ac:chgData name="Diego Ontiveros Cruz" userId="ff705c0ddba3569c" providerId="LiveId" clId="{EB292029-B770-43C0-B7A9-AAD0B4FCDC72}" dt="2025-03-07T10:04:28.670" v="1061"/>
          <ac:cxnSpMkLst>
            <pc:docMk/>
            <pc:sldMk cId="4026247145" sldId="341"/>
            <ac:cxnSpMk id="44" creationId="{71A29F6B-47D5-5A3E-B3BC-9467332BF7CA}"/>
          </ac:cxnSpMkLst>
        </pc:cxnChg>
        <pc:cxnChg chg="mod">
          <ac:chgData name="Diego Ontiveros Cruz" userId="ff705c0ddba3569c" providerId="LiveId" clId="{EB292029-B770-43C0-B7A9-AAD0B4FCDC72}" dt="2025-03-07T10:04:52.644" v="1070" actId="14100"/>
          <ac:cxnSpMkLst>
            <pc:docMk/>
            <pc:sldMk cId="4026247145" sldId="341"/>
            <ac:cxnSpMk id="45" creationId="{834CFD43-1179-9425-D735-DCF519D557CF}"/>
          </ac:cxnSpMkLst>
        </pc:cxnChg>
      </pc:sldChg>
      <pc:sldChg chg="addSp delSp modSp add mod delAnim">
        <pc:chgData name="Diego Ontiveros Cruz" userId="ff705c0ddba3569c" providerId="LiveId" clId="{EB292029-B770-43C0-B7A9-AAD0B4FCDC72}" dt="2025-03-07T11:49:04.992" v="1615" actId="1076"/>
        <pc:sldMkLst>
          <pc:docMk/>
          <pc:sldMk cId="1851924782" sldId="342"/>
        </pc:sldMkLst>
        <pc:spChg chg="mod">
          <ac:chgData name="Diego Ontiveros Cruz" userId="ff705c0ddba3569c" providerId="LiveId" clId="{EB292029-B770-43C0-B7A9-AAD0B4FCDC72}" dt="2025-03-07T10:42:21.885" v="1213" actId="20577"/>
          <ac:spMkLst>
            <pc:docMk/>
            <pc:sldMk cId="1851924782" sldId="342"/>
            <ac:spMk id="6" creationId="{1781E5EA-6149-E654-63B5-09B9B5087D3C}"/>
          </ac:spMkLst>
        </pc:spChg>
        <pc:spChg chg="add mod or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9" creationId="{EF8F3640-C9D0-61BA-6E6D-400D7FEE6D38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6" creationId="{A61324FF-E8D2-DD0D-EDBC-67585BFD4CB2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7" creationId="{F9AF61B8-9B86-62C8-E370-15D364D88B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0" creationId="{A4926540-A7B1-4884-A6A2-6DFDD3FD03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2" creationId="{9D355DAF-100A-2AC5-45F0-36475D77E92A}"/>
          </ac:spMkLst>
        </pc:spChg>
        <pc:spChg chg="mod">
          <ac:chgData name="Diego Ontiveros Cruz" userId="ff705c0ddba3569c" providerId="LiveId" clId="{EB292029-B770-43C0-B7A9-AAD0B4FCDC72}" dt="2025-03-07T11:49:01.989" v="1613" actId="1076"/>
          <ac:spMkLst>
            <pc:docMk/>
            <pc:sldMk cId="1851924782" sldId="342"/>
            <ac:spMk id="24" creationId="{9A823A0F-A5EA-DEE6-B58F-FFF67DEDA905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6" creationId="{AED431C8-AF53-F31C-EECC-8A880863588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8" creationId="{4ABEDB84-0828-7B68-4AF6-2C9D0F6CA27B}"/>
          </ac:spMkLst>
        </pc:spChg>
        <pc:spChg chg="mod">
          <ac:chgData name="Diego Ontiveros Cruz" userId="ff705c0ddba3569c" providerId="LiveId" clId="{EB292029-B770-43C0-B7A9-AAD0B4FCDC72}" dt="2025-03-07T11:49:00.162" v="1612" actId="1076"/>
          <ac:spMkLst>
            <pc:docMk/>
            <pc:sldMk cId="1851924782" sldId="342"/>
            <ac:spMk id="30" creationId="{0E27509C-2FD5-2B5B-1AF5-A392233DF050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1" creationId="{C2DC5950-625D-E361-FA37-733150D44EF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2" creationId="{F6E75F4A-C5E3-39F0-1F3B-00443654F98E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3" creationId="{3FAF3652-3765-91A0-765B-82FC1D1A0FD3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4" creationId="{3AFBA5A6-FEE4-E245-723A-5BFBA54E75C7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6" creationId="{7D2AA1C9-A4A5-7A7F-E1FE-95E21154B2E6}"/>
          </ac:spMkLst>
        </pc:spChg>
        <pc:grpChg chg="mod">
          <ac:chgData name="Diego Ontiveros Cruz" userId="ff705c0ddba3569c" providerId="LiveId" clId="{EB292029-B770-43C0-B7A9-AAD0B4FCDC72}" dt="2025-03-07T11:48:25.952" v="1603" actId="1037"/>
          <ac:grpSpMkLst>
            <pc:docMk/>
            <pc:sldMk cId="1851924782" sldId="342"/>
            <ac:grpSpMk id="10" creationId="{46A51626-CE3D-69D7-B769-406DF746DA7F}"/>
          </ac:grpSpMkLst>
        </pc:grpChg>
        <pc:picChg chg="mod modCrop">
          <ac:chgData name="Diego Ontiveros Cruz" userId="ff705c0ddba3569c" providerId="LiveId" clId="{EB292029-B770-43C0-B7A9-AAD0B4FCDC72}" dt="2025-03-07T11:49:04.992" v="1615" actId="1076"/>
          <ac:picMkLst>
            <pc:docMk/>
            <pc:sldMk cId="1851924782" sldId="342"/>
            <ac:picMk id="5" creationId="{0E966E54-FF49-7049-EC50-7C23B0ADD939}"/>
          </ac:picMkLst>
        </pc:picChg>
        <pc:picChg chg="add mod ord">
          <ac:chgData name="Diego Ontiveros Cruz" userId="ff705c0ddba3569c" providerId="LiveId" clId="{EB292029-B770-43C0-B7A9-AAD0B4FCDC72}" dt="2025-03-07T11:48:28.428" v="1604" actId="14100"/>
          <ac:picMkLst>
            <pc:docMk/>
            <pc:sldMk cId="1851924782" sldId="342"/>
            <ac:picMk id="7" creationId="{07EA5BE7-5580-B0E2-E6E5-70C2D3697CCE}"/>
          </ac:picMkLst>
        </pc:picChg>
        <pc:cxnChg chg="mod">
          <ac:chgData name="Diego Ontiveros Cruz" userId="ff705c0ddba3569c" providerId="LiveId" clId="{EB292029-B770-43C0-B7A9-AAD0B4FCDC72}" dt="2025-03-07T11:41:18.634" v="1473" actId="1037"/>
          <ac:cxnSpMkLst>
            <pc:docMk/>
            <pc:sldMk cId="1851924782" sldId="342"/>
            <ac:cxnSpMk id="18" creationId="{890285E4-9E5A-D17A-55DE-7DA05FBF831E}"/>
          </ac:cxnSpMkLst>
        </pc:cxnChg>
      </pc:sldChg>
      <pc:sldChg chg="new del">
        <pc:chgData name="Diego Ontiveros Cruz" userId="ff705c0ddba3569c" providerId="LiveId" clId="{EB292029-B770-43C0-B7A9-AAD0B4FCDC72}" dt="2025-03-07T11:03:15.711" v="1228" actId="47"/>
        <pc:sldMkLst>
          <pc:docMk/>
          <pc:sldMk cId="365967309" sldId="343"/>
        </pc:sldMkLst>
      </pc:sldChg>
    </pc:docChg>
  </pc:docChgLst>
  <pc:docChgLst>
    <pc:chgData name="Diego Ontiveros Cruz" userId="ff705c0ddba3569c" providerId="LiveId" clId="{32AF318B-BB21-4BE3-867F-19A0252EE6FD}"/>
    <pc:docChg chg="undo redo custSel addSld delSld modSld sldOrd delSection modSection">
      <pc:chgData name="Diego Ontiveros Cruz" userId="ff705c0ddba3569c" providerId="LiveId" clId="{32AF318B-BB21-4BE3-867F-19A0252EE6FD}" dt="2023-09-08T17:06:17.532" v="737"/>
      <pc:docMkLst>
        <pc:docMk/>
      </pc:docMkLst>
      <pc:sldChg chg="modSp mod">
        <pc:chgData name="Diego Ontiveros Cruz" userId="ff705c0ddba3569c" providerId="LiveId" clId="{32AF318B-BB21-4BE3-867F-19A0252EE6FD}" dt="2023-09-04T09:13:23.271" v="22" actId="20577"/>
        <pc:sldMkLst>
          <pc:docMk/>
          <pc:sldMk cId="2543843491" sldId="256"/>
        </pc:sldMkLst>
      </pc:sldChg>
      <pc:sldChg chg="addSp delSp modSp del mod addAnim delAnim modAnim">
        <pc:chgData name="Diego Ontiveros Cruz" userId="ff705c0ddba3569c" providerId="LiveId" clId="{32AF318B-BB21-4BE3-867F-19A0252EE6FD}" dt="2023-09-06T14:31:13.899" v="524" actId="47"/>
        <pc:sldMkLst>
          <pc:docMk/>
          <pc:sldMk cId="2565834054" sldId="260"/>
        </pc:sldMkLst>
      </pc:sldChg>
      <pc:sldChg chg="del">
        <pc:chgData name="Diego Ontiveros Cruz" userId="ff705c0ddba3569c" providerId="LiveId" clId="{32AF318B-BB21-4BE3-867F-19A0252EE6FD}" dt="2023-09-04T10:57:00.402" v="209" actId="47"/>
        <pc:sldMkLst>
          <pc:docMk/>
          <pc:sldMk cId="1214323686" sldId="261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3154462319" sldId="264"/>
        </pc:sldMkLst>
      </pc:sldChg>
      <pc:sldChg chg="del">
        <pc:chgData name="Diego Ontiveros Cruz" userId="ff705c0ddba3569c" providerId="LiveId" clId="{32AF318B-BB21-4BE3-867F-19A0252EE6FD}" dt="2023-09-06T09:03:37.987" v="375" actId="47"/>
        <pc:sldMkLst>
          <pc:docMk/>
          <pc:sldMk cId="1630468058" sldId="26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012087808" sldId="268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532865252" sldId="270"/>
        </pc:sldMkLst>
      </pc:sldChg>
      <pc:sldChg chg="del">
        <pc:chgData name="Diego Ontiveros Cruz" userId="ff705c0ddba3569c" providerId="LiveId" clId="{32AF318B-BB21-4BE3-867F-19A0252EE6FD}" dt="2023-09-05T17:06:12.465" v="212" actId="47"/>
        <pc:sldMkLst>
          <pc:docMk/>
          <pc:sldMk cId="2182495906" sldId="27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17172196" sldId="285"/>
        </pc:sldMkLst>
      </pc:sldChg>
      <pc:sldChg chg="del">
        <pc:chgData name="Diego Ontiveros Cruz" userId="ff705c0ddba3569c" providerId="LiveId" clId="{32AF318B-BB21-4BE3-867F-19A0252EE6FD}" dt="2023-09-05T17:07:49.543" v="214" actId="47"/>
        <pc:sldMkLst>
          <pc:docMk/>
          <pc:sldMk cId="3616799522" sldId="286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90624204" sldId="29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50079541" sldId="29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832255863" sldId="29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608432896" sldId="296"/>
        </pc:sldMkLst>
      </pc:sldChg>
      <pc:sldChg chg="modSp del mod">
        <pc:chgData name="Diego Ontiveros Cruz" userId="ff705c0ddba3569c" providerId="LiveId" clId="{32AF318B-BB21-4BE3-867F-19A0252EE6FD}" dt="2023-09-06T14:50:24.368" v="673" actId="47"/>
        <pc:sldMkLst>
          <pc:docMk/>
          <pc:sldMk cId="1197411562" sldId="298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172242831" sldId="299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666506675" sldId="301"/>
        </pc:sldMkLst>
      </pc:sldChg>
      <pc:sldChg chg="addSp delSp modSp del mod addAnim delAnim">
        <pc:chgData name="Diego Ontiveros Cruz" userId="ff705c0ddba3569c" providerId="LiveId" clId="{32AF318B-BB21-4BE3-867F-19A0252EE6FD}" dt="2023-09-05T17:07:39.284" v="213" actId="47"/>
        <pc:sldMkLst>
          <pc:docMk/>
          <pc:sldMk cId="2443625640" sldId="302"/>
        </pc:sldMkLst>
      </pc:sldChg>
      <pc:sldChg chg="addSp delSp modSp del mod delAnim modAnim">
        <pc:chgData name="Diego Ontiveros Cruz" userId="ff705c0ddba3569c" providerId="LiveId" clId="{32AF318B-BB21-4BE3-867F-19A0252EE6FD}" dt="2023-09-06T14:50:22.212" v="672" actId="47"/>
        <pc:sldMkLst>
          <pc:docMk/>
          <pc:sldMk cId="3958362484" sldId="303"/>
        </pc:sldMkLst>
      </pc:sldChg>
      <pc:sldChg chg="del">
        <pc:chgData name="Diego Ontiveros Cruz" userId="ff705c0ddba3569c" providerId="LiveId" clId="{32AF318B-BB21-4BE3-867F-19A0252EE6FD}" dt="2023-09-04T08:34:09.707" v="1" actId="47"/>
        <pc:sldMkLst>
          <pc:docMk/>
          <pc:sldMk cId="3464975643" sldId="30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37875796" sldId="30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57103410" sldId="306"/>
        </pc:sldMkLst>
      </pc:sldChg>
      <pc:sldChg chg="addSp modSp mod modAnim">
        <pc:chgData name="Diego Ontiveros Cruz" userId="ff705c0ddba3569c" providerId="LiveId" clId="{32AF318B-BB21-4BE3-867F-19A0252EE6FD}" dt="2023-09-06T09:24:38.164" v="425" actId="20577"/>
        <pc:sldMkLst>
          <pc:docMk/>
          <pc:sldMk cId="4078163982" sldId="307"/>
        </pc:sldMkLst>
      </pc:sldChg>
      <pc:sldChg chg="del">
        <pc:chgData name="Diego Ontiveros Cruz" userId="ff705c0ddba3569c" providerId="LiveId" clId="{32AF318B-BB21-4BE3-867F-19A0252EE6FD}" dt="2023-09-04T10:57:38.229" v="211" actId="47"/>
        <pc:sldMkLst>
          <pc:docMk/>
          <pc:sldMk cId="3924177786" sldId="308"/>
        </pc:sldMkLst>
      </pc:sldChg>
      <pc:sldChg chg="del">
        <pc:chgData name="Diego Ontiveros Cruz" userId="ff705c0ddba3569c" providerId="LiveId" clId="{32AF318B-BB21-4BE3-867F-19A0252EE6FD}" dt="2023-09-04T08:35:08.742" v="2" actId="47"/>
        <pc:sldMkLst>
          <pc:docMk/>
          <pc:sldMk cId="1814449157" sldId="309"/>
        </pc:sldMkLst>
      </pc:sldChg>
      <pc:sldChg chg="addSp delSp modSp mod delAnim modAnim">
        <pc:chgData name="Diego Ontiveros Cruz" userId="ff705c0ddba3569c" providerId="LiveId" clId="{32AF318B-BB21-4BE3-867F-19A0252EE6FD}" dt="2023-09-06T09:26:16.399" v="506" actId="1037"/>
        <pc:sldMkLst>
          <pc:docMk/>
          <pc:sldMk cId="127132647" sldId="310"/>
        </pc:sldMkLst>
      </pc:sldChg>
      <pc:sldChg chg="del">
        <pc:chgData name="Diego Ontiveros Cruz" userId="ff705c0ddba3569c" providerId="LiveId" clId="{32AF318B-BB21-4BE3-867F-19A0252EE6FD}" dt="2023-09-06T09:03:13.404" v="374" actId="47"/>
        <pc:sldMkLst>
          <pc:docMk/>
          <pc:sldMk cId="2984466551" sldId="311"/>
        </pc:sldMkLst>
      </pc:sldChg>
      <pc:sldChg chg="del">
        <pc:chgData name="Diego Ontiveros Cruz" userId="ff705c0ddba3569c" providerId="LiveId" clId="{32AF318B-BB21-4BE3-867F-19A0252EE6FD}" dt="2023-09-04T08:35:09.967" v="3" actId="47"/>
        <pc:sldMkLst>
          <pc:docMk/>
          <pc:sldMk cId="1740771624" sldId="312"/>
        </pc:sldMkLst>
      </pc:sldChg>
      <pc:sldChg chg="del">
        <pc:chgData name="Diego Ontiveros Cruz" userId="ff705c0ddba3569c" providerId="LiveId" clId="{32AF318B-BB21-4BE3-867F-19A0252EE6FD}" dt="2023-09-04T08:35:10.816" v="4" actId="47"/>
        <pc:sldMkLst>
          <pc:docMk/>
          <pc:sldMk cId="1905501722" sldId="313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12532261" sldId="31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982237410" sldId="31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001450491" sldId="316"/>
        </pc:sldMkLst>
      </pc:sldChg>
      <pc:sldChg chg="del">
        <pc:chgData name="Diego Ontiveros Cruz" userId="ff705c0ddba3569c" providerId="LiveId" clId="{32AF318B-BB21-4BE3-867F-19A0252EE6FD}" dt="2023-09-04T08:33:36.767" v="0" actId="47"/>
        <pc:sldMkLst>
          <pc:docMk/>
          <pc:sldMk cId="4175059009" sldId="317"/>
        </pc:sldMkLst>
      </pc:sldChg>
      <pc:sldChg chg="modSp del mod">
        <pc:chgData name="Diego Ontiveros Cruz" userId="ff705c0ddba3569c" providerId="LiveId" clId="{32AF318B-BB21-4BE3-867F-19A0252EE6FD}" dt="2023-09-05T19:30:03.569" v="332" actId="47"/>
        <pc:sldMkLst>
          <pc:docMk/>
          <pc:sldMk cId="2065504936" sldId="318"/>
        </pc:sldMkLst>
      </pc:sldChg>
      <pc:sldChg chg="del">
        <pc:chgData name="Diego Ontiveros Cruz" userId="ff705c0ddba3569c" providerId="LiveId" clId="{32AF318B-BB21-4BE3-867F-19A0252EE6FD}" dt="2023-09-04T09:25:42.923" v="26" actId="47"/>
        <pc:sldMkLst>
          <pc:docMk/>
          <pc:sldMk cId="369912401" sldId="319"/>
        </pc:sldMkLst>
      </pc:sldChg>
      <pc:sldChg chg="addSp delSp modSp add mod ord setBg">
        <pc:chgData name="Diego Ontiveros Cruz" userId="ff705c0ddba3569c" providerId="LiveId" clId="{32AF318B-BB21-4BE3-867F-19A0252EE6FD}" dt="2023-09-04T09:41:55.404" v="140" actId="12788"/>
        <pc:sldMkLst>
          <pc:docMk/>
          <pc:sldMk cId="1247415839" sldId="320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681440222" sldId="320"/>
        </pc:sldMkLst>
      </pc:sldChg>
      <pc:sldChg chg="addSp delSp modSp add del mod ord modAnim">
        <pc:chgData name="Diego Ontiveros Cruz" userId="ff705c0ddba3569c" providerId="LiveId" clId="{32AF318B-BB21-4BE3-867F-19A0252EE6FD}" dt="2023-09-06T14:50:26.821" v="674" actId="47"/>
        <pc:sldMkLst>
          <pc:docMk/>
          <pc:sldMk cId="121037036" sldId="321"/>
        </pc:sldMkLst>
      </pc:sldChg>
      <pc:sldChg chg="addSp delSp modSp add del mod delAnim modAnim">
        <pc:chgData name="Diego Ontiveros Cruz" userId="ff705c0ddba3569c" providerId="LiveId" clId="{32AF318B-BB21-4BE3-867F-19A0252EE6FD}" dt="2023-09-08T17:06:17.532" v="737"/>
        <pc:sldMkLst>
          <pc:docMk/>
          <pc:sldMk cId="3875242729" sldId="322"/>
        </pc:sldMkLst>
      </pc:sldChg>
    </pc:docChg>
  </pc:docChgLst>
  <pc:docChgLst>
    <pc:chgData name="Diego Ontiveros Cruz" userId="ff705c0ddba3569c" providerId="LiveId" clId="{9346E195-897C-4A4C-A4A5-4FACCA9B4F93}"/>
    <pc:docChg chg="undo redo custSel addSld delSld modSld sldOrd modSection">
      <pc:chgData name="Diego Ontiveros Cruz" userId="ff705c0ddba3569c" providerId="LiveId" clId="{9346E195-897C-4A4C-A4A5-4FACCA9B4F93}" dt="2023-07-18T10:28:18.337" v="7480"/>
      <pc:docMkLst>
        <pc:docMk/>
      </pc:docMkLst>
      <pc:sldChg chg="modSp mod">
        <pc:chgData name="Diego Ontiveros Cruz" userId="ff705c0ddba3569c" providerId="LiveId" clId="{9346E195-897C-4A4C-A4A5-4FACCA9B4F93}" dt="2023-07-13T18:46:58.178" v="222" actId="1076"/>
        <pc:sldMkLst>
          <pc:docMk/>
          <pc:sldMk cId="2565834054" sldId="260"/>
        </pc:sldMkLst>
      </pc:sldChg>
      <pc:sldChg chg="addSp modSp mod modAnim">
        <pc:chgData name="Diego Ontiveros Cruz" userId="ff705c0ddba3569c" providerId="LiveId" clId="{9346E195-897C-4A4C-A4A5-4FACCA9B4F93}" dt="2023-07-13T18:36:01.916" v="208"/>
        <pc:sldMkLst>
          <pc:docMk/>
          <pc:sldMk cId="1214323686" sldId="261"/>
        </pc:sldMkLst>
      </pc:sldChg>
      <pc:sldChg chg="del">
        <pc:chgData name="Diego Ontiveros Cruz" userId="ff705c0ddba3569c" providerId="LiveId" clId="{9346E195-897C-4A4C-A4A5-4FACCA9B4F93}" dt="2023-07-15T08:14:33.517" v="1085" actId="47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9346E195-897C-4A4C-A4A5-4FACCA9B4F93}" dt="2023-07-15T09:44:26.149" v="1485" actId="20577"/>
        <pc:sldMkLst>
          <pc:docMk/>
          <pc:sldMk cId="2182495906" sldId="271"/>
        </pc:sldMkLst>
      </pc:sldChg>
      <pc:sldChg chg="del">
        <pc:chgData name="Diego Ontiveros Cruz" userId="ff705c0ddba3569c" providerId="LiveId" clId="{9346E195-897C-4A4C-A4A5-4FACCA9B4F93}" dt="2023-07-15T08:14:28.557" v="1084" actId="47"/>
        <pc:sldMkLst>
          <pc:docMk/>
          <pc:sldMk cId="444785063" sldId="272"/>
        </pc:sldMkLst>
      </pc:sldChg>
      <pc:sldChg chg="del">
        <pc:chgData name="Diego Ontiveros Cruz" userId="ff705c0ddba3569c" providerId="LiveId" clId="{9346E195-897C-4A4C-A4A5-4FACCA9B4F93}" dt="2023-07-15T09:17:15.259" v="1086" actId="47"/>
        <pc:sldMkLst>
          <pc:docMk/>
          <pc:sldMk cId="4003819292" sldId="274"/>
        </pc:sldMkLst>
      </pc:sldChg>
      <pc:sldChg chg="del">
        <pc:chgData name="Diego Ontiveros Cruz" userId="ff705c0ddba3569c" providerId="LiveId" clId="{9346E195-897C-4A4C-A4A5-4FACCA9B4F93}" dt="2023-07-15T09:17:21.640" v="1088" actId="47"/>
        <pc:sldMkLst>
          <pc:docMk/>
          <pc:sldMk cId="311716211" sldId="275"/>
        </pc:sldMkLst>
      </pc:sldChg>
      <pc:sldChg chg="modSp del mod">
        <pc:chgData name="Diego Ontiveros Cruz" userId="ff705c0ddba3569c" providerId="LiveId" clId="{9346E195-897C-4A4C-A4A5-4FACCA9B4F93}" dt="2023-07-15T18:10:28.832" v="3896" actId="47"/>
        <pc:sldMkLst>
          <pc:docMk/>
          <pc:sldMk cId="1878097739" sldId="276"/>
        </pc:sldMkLst>
      </pc:sldChg>
      <pc:sldChg chg="modSp del mod">
        <pc:chgData name="Diego Ontiveros Cruz" userId="ff705c0ddba3569c" providerId="LiveId" clId="{9346E195-897C-4A4C-A4A5-4FACCA9B4F93}" dt="2023-07-15T19:47:33.624" v="4822" actId="47"/>
        <pc:sldMkLst>
          <pc:docMk/>
          <pc:sldMk cId="3819897266" sldId="281"/>
        </pc:sldMkLst>
      </pc:sldChg>
      <pc:sldChg chg="modSp del mod">
        <pc:chgData name="Diego Ontiveros Cruz" userId="ff705c0ddba3569c" providerId="LiveId" clId="{9346E195-897C-4A4C-A4A5-4FACCA9B4F93}" dt="2023-07-15T18:15:43.747" v="3922" actId="47"/>
        <pc:sldMkLst>
          <pc:docMk/>
          <pc:sldMk cId="789287762" sldId="282"/>
        </pc:sldMkLst>
      </pc:sldChg>
      <pc:sldChg chg="modSp del mod">
        <pc:chgData name="Diego Ontiveros Cruz" userId="ff705c0ddba3569c" providerId="LiveId" clId="{9346E195-897C-4A4C-A4A5-4FACCA9B4F93}" dt="2023-07-15T15:57:07.473" v="2639" actId="47"/>
        <pc:sldMkLst>
          <pc:docMk/>
          <pc:sldMk cId="1774773025" sldId="283"/>
        </pc:sldMkLst>
      </pc:sldChg>
      <pc:sldChg chg="modSp del mod">
        <pc:chgData name="Diego Ontiveros Cruz" userId="ff705c0ddba3569c" providerId="LiveId" clId="{9346E195-897C-4A4C-A4A5-4FACCA9B4F93}" dt="2023-07-15T09:46:33.941" v="1493" actId="47"/>
        <pc:sldMkLst>
          <pc:docMk/>
          <pc:sldMk cId="2125958444" sldId="284"/>
        </pc:sldMkLst>
      </pc:sldChg>
      <pc:sldChg chg="addSp delSp modSp mod ord delAnim modAnim">
        <pc:chgData name="Diego Ontiveros Cruz" userId="ff705c0ddba3569c" providerId="LiveId" clId="{9346E195-897C-4A4C-A4A5-4FACCA9B4F93}" dt="2023-07-16T13:01:23.067" v="6629" actId="1076"/>
        <pc:sldMkLst>
          <pc:docMk/>
          <pc:sldMk cId="417172196" sldId="285"/>
        </pc:sldMkLst>
      </pc:sldChg>
      <pc:sldChg chg="addSp delSp modSp mod delAnim modAnim">
        <pc:chgData name="Diego Ontiveros Cruz" userId="ff705c0ddba3569c" providerId="LiveId" clId="{9346E195-897C-4A4C-A4A5-4FACCA9B4F93}" dt="2023-07-17T12:16:46.391" v="7464"/>
        <pc:sldMkLst>
          <pc:docMk/>
          <pc:sldMk cId="3616799522" sldId="286"/>
        </pc:sldMkLst>
      </pc:sldChg>
      <pc:sldChg chg="del">
        <pc:chgData name="Diego Ontiveros Cruz" userId="ff705c0ddba3569c" providerId="LiveId" clId="{9346E195-897C-4A4C-A4A5-4FACCA9B4F93}" dt="2023-07-15T09:17:16.065" v="1087" actId="47"/>
        <pc:sldMkLst>
          <pc:docMk/>
          <pc:sldMk cId="1114937421" sldId="287"/>
        </pc:sldMkLst>
      </pc:sldChg>
      <pc:sldChg chg="addSp delSp modSp del mod">
        <pc:chgData name="Diego Ontiveros Cruz" userId="ff705c0ddba3569c" providerId="LiveId" clId="{9346E195-897C-4A4C-A4A5-4FACCA9B4F93}" dt="2023-07-13T19:51:06.431" v="997" actId="47"/>
        <pc:sldMkLst>
          <pc:docMk/>
          <pc:sldMk cId="530331927" sldId="290"/>
        </pc:sldMkLst>
      </pc:sldChg>
      <pc:sldChg chg="addSp delSp modSp del mod">
        <pc:chgData name="Diego Ontiveros Cruz" userId="ff705c0ddba3569c" providerId="LiveId" clId="{9346E195-897C-4A4C-A4A5-4FACCA9B4F93}" dt="2023-07-16T17:15:38.075" v="7246" actId="47"/>
        <pc:sldMkLst>
          <pc:docMk/>
          <pc:sldMk cId="1880736496" sldId="293"/>
        </pc:sldMkLst>
      </pc:sldChg>
      <pc:sldChg chg="addSp modSp mod modAnim">
        <pc:chgData name="Diego Ontiveros Cruz" userId="ff705c0ddba3569c" providerId="LiveId" clId="{9346E195-897C-4A4C-A4A5-4FACCA9B4F93}" dt="2023-07-13T18:27:11.150" v="156"/>
        <pc:sldMkLst>
          <pc:docMk/>
          <pc:sldMk cId="350079541" sldId="294"/>
        </pc:sldMkLst>
      </pc:sldChg>
      <pc:sldChg chg="addSp delSp modSp modAnim">
        <pc:chgData name="Diego Ontiveros Cruz" userId="ff705c0ddba3569c" providerId="LiveId" clId="{9346E195-897C-4A4C-A4A5-4FACCA9B4F93}" dt="2023-07-13T18:29:54.541" v="162" actId="165"/>
        <pc:sldMkLst>
          <pc:docMk/>
          <pc:sldMk cId="608432896" sldId="296"/>
        </pc:sldMkLst>
      </pc:sldChg>
      <pc:sldChg chg="del">
        <pc:chgData name="Diego Ontiveros Cruz" userId="ff705c0ddba3569c" providerId="LiveId" clId="{9346E195-897C-4A4C-A4A5-4FACCA9B4F93}" dt="2023-07-17T08:16:49.379" v="7279" actId="47"/>
        <pc:sldMkLst>
          <pc:docMk/>
          <pc:sldMk cId="568028464" sldId="297"/>
        </pc:sldMkLst>
      </pc:sldChg>
      <pc:sldChg chg="addSp delSp modSp add mod modAnim">
        <pc:chgData name="Diego Ontiveros Cruz" userId="ff705c0ddba3569c" providerId="LiveId" clId="{9346E195-897C-4A4C-A4A5-4FACCA9B4F93}" dt="2023-07-13T19:51:02.883" v="996" actId="255"/>
        <pc:sldMkLst>
          <pc:docMk/>
          <pc:sldMk cId="1197411562" sldId="298"/>
        </pc:sldMkLst>
      </pc:sldChg>
      <pc:sldChg chg="addSp delSp modSp add mod delAnim">
        <pc:chgData name="Diego Ontiveros Cruz" userId="ff705c0ddba3569c" providerId="LiveId" clId="{9346E195-897C-4A4C-A4A5-4FACCA9B4F93}" dt="2023-07-13T20:55:16.460" v="1030" actId="1076"/>
        <pc:sldMkLst>
          <pc:docMk/>
          <pc:sldMk cId="2172242831" sldId="299"/>
        </pc:sldMkLst>
      </pc:sldChg>
      <pc:sldChg chg="modAnim">
        <pc:chgData name="Diego Ontiveros Cruz" userId="ff705c0ddba3569c" providerId="LiveId" clId="{9346E195-897C-4A4C-A4A5-4FACCA9B4F93}" dt="2023-07-18T10:28:18.337" v="7480"/>
        <pc:sldMkLst>
          <pc:docMk/>
          <pc:sldMk cId="2666506675" sldId="301"/>
        </pc:sldMkLst>
      </pc:sldChg>
      <pc:sldChg chg="addSp delSp modSp mod modAnim">
        <pc:chgData name="Diego Ontiveros Cruz" userId="ff705c0ddba3569c" providerId="LiveId" clId="{9346E195-897C-4A4C-A4A5-4FACCA9B4F93}" dt="2023-07-17T19:12:42.751" v="7479"/>
        <pc:sldMkLst>
          <pc:docMk/>
          <pc:sldMk cId="2443625640" sldId="302"/>
        </pc:sldMkLst>
      </pc:sldChg>
      <pc:sldChg chg="modAnim">
        <pc:chgData name="Diego Ontiveros Cruz" userId="ff705c0ddba3569c" providerId="LiveId" clId="{9346E195-897C-4A4C-A4A5-4FACCA9B4F93}" dt="2023-07-16T17:14:42.853" v="7245"/>
        <pc:sldMkLst>
          <pc:docMk/>
          <pc:sldMk cId="3464975643" sldId="304"/>
        </pc:sldMkLst>
      </pc:sldChg>
      <pc:sldChg chg="addSp delSp modSp mod modAnim">
        <pc:chgData name="Diego Ontiveros Cruz" userId="ff705c0ddba3569c" providerId="LiveId" clId="{9346E195-897C-4A4C-A4A5-4FACCA9B4F93}" dt="2023-07-17T07:07:18.011" v="7256"/>
        <pc:sldMkLst>
          <pc:docMk/>
          <pc:sldMk cId="2137875796" sldId="305"/>
        </pc:sldMkLst>
      </pc:sldChg>
      <pc:sldChg chg="addSp delSp modSp mod modAnim">
        <pc:chgData name="Diego Ontiveros Cruz" userId="ff705c0ddba3569c" providerId="LiveId" clId="{9346E195-897C-4A4C-A4A5-4FACCA9B4F93}" dt="2023-07-17T07:10:00.342" v="7274"/>
        <pc:sldMkLst>
          <pc:docMk/>
          <pc:sldMk cId="4257103410" sldId="306"/>
        </pc:sldMkLst>
      </pc:sldChg>
      <pc:sldChg chg="addSp delSp modSp add mod addAnim delAnim modAnim">
        <pc:chgData name="Diego Ontiveros Cruz" userId="ff705c0ddba3569c" providerId="LiveId" clId="{9346E195-897C-4A4C-A4A5-4FACCA9B4F93}" dt="2023-07-15T18:26:57.071" v="3957"/>
        <pc:sldMkLst>
          <pc:docMk/>
          <pc:sldMk cId="4078163982" sldId="307"/>
        </pc:sldMkLst>
      </pc:sldChg>
      <pc:sldChg chg="addSp delSp modSp add mod delAnim modAnim">
        <pc:chgData name="Diego Ontiveros Cruz" userId="ff705c0ddba3569c" providerId="LiveId" clId="{9346E195-897C-4A4C-A4A5-4FACCA9B4F93}" dt="2023-07-15T18:14:18.158" v="3921"/>
        <pc:sldMkLst>
          <pc:docMk/>
          <pc:sldMk cId="3924177786" sldId="308"/>
        </pc:sldMkLst>
      </pc:sldChg>
      <pc:sldChg chg="addSp delSp modSp add del mod delAnim modAnim">
        <pc:chgData name="Diego Ontiveros Cruz" userId="ff705c0ddba3569c" providerId="LiveId" clId="{9346E195-897C-4A4C-A4A5-4FACCA9B4F93}" dt="2023-07-15T15:37:40.639" v="2367" actId="47"/>
        <pc:sldMkLst>
          <pc:docMk/>
          <pc:sldMk cId="1587360830" sldId="309"/>
        </pc:sldMkLst>
      </pc:sldChg>
      <pc:sldChg chg="addSp delSp modSp add mod delAnim modAnim">
        <pc:chgData name="Diego Ontiveros Cruz" userId="ff705c0ddba3569c" providerId="LiveId" clId="{9346E195-897C-4A4C-A4A5-4FACCA9B4F93}" dt="2023-07-16T09:55:52.600" v="5576" actId="1036"/>
        <pc:sldMkLst>
          <pc:docMk/>
          <pc:sldMk cId="1814449157" sldId="309"/>
        </pc:sldMkLst>
      </pc:sldChg>
      <pc:sldChg chg="addSp delSp modSp add mod delAnim modAnim">
        <pc:chgData name="Diego Ontiveros Cruz" userId="ff705c0ddba3569c" providerId="LiveId" clId="{9346E195-897C-4A4C-A4A5-4FACCA9B4F93}" dt="2023-07-15T19:21:59.743" v="4583"/>
        <pc:sldMkLst>
          <pc:docMk/>
          <pc:sldMk cId="127132647" sldId="310"/>
        </pc:sldMkLst>
      </pc:sldChg>
      <pc:sldChg chg="addSp delSp modSp add mod delAnim modAnim">
        <pc:chgData name="Diego Ontiveros Cruz" userId="ff705c0ddba3569c" providerId="LiveId" clId="{9346E195-897C-4A4C-A4A5-4FACCA9B4F93}" dt="2023-07-15T19:31:46.336" v="4821" actId="962"/>
        <pc:sldMkLst>
          <pc:docMk/>
          <pc:sldMk cId="2984466551" sldId="311"/>
        </pc:sldMkLst>
      </pc:sldChg>
      <pc:sldChg chg="addSp delSp modSp add mod delAnim modAnim">
        <pc:chgData name="Diego Ontiveros Cruz" userId="ff705c0ddba3569c" providerId="LiveId" clId="{9346E195-897C-4A4C-A4A5-4FACCA9B4F93}" dt="2023-07-16T13:35:01.856" v="6748"/>
        <pc:sldMkLst>
          <pc:docMk/>
          <pc:sldMk cId="1740771624" sldId="312"/>
        </pc:sldMkLst>
      </pc:sldChg>
      <pc:sldChg chg="addSp delSp modSp add mod ord delAnim modAnim">
        <pc:chgData name="Diego Ontiveros Cruz" userId="ff705c0ddba3569c" providerId="LiveId" clId="{9346E195-897C-4A4C-A4A5-4FACCA9B4F93}" dt="2023-07-16T13:41:46.302" v="6906" actId="962"/>
        <pc:sldMkLst>
          <pc:docMk/>
          <pc:sldMk cId="1905501722" sldId="313"/>
        </pc:sldMkLst>
      </pc:sldChg>
      <pc:sldChg chg="modSp add del mod">
        <pc:chgData name="Diego Ontiveros Cruz" userId="ff705c0ddba3569c" providerId="LiveId" clId="{9346E195-897C-4A4C-A4A5-4FACCA9B4F93}" dt="2023-07-16T10:17:13.489" v="5754" actId="47"/>
        <pc:sldMkLst>
          <pc:docMk/>
          <pc:sldMk cId="2133226281" sldId="313"/>
        </pc:sldMkLst>
      </pc:sldChg>
      <pc:sldChg chg="addSp delSp modSp add mod ord">
        <pc:chgData name="Diego Ontiveros Cruz" userId="ff705c0ddba3569c" providerId="LiveId" clId="{9346E195-897C-4A4C-A4A5-4FACCA9B4F93}" dt="2023-07-16T13:48:38.168" v="6987"/>
        <pc:sldMkLst>
          <pc:docMk/>
          <pc:sldMk cId="4212532261" sldId="314"/>
        </pc:sldMkLst>
      </pc:sldChg>
      <pc:sldChg chg="addSp delSp modSp add mod">
        <pc:chgData name="Diego Ontiveros Cruz" userId="ff705c0ddba3569c" providerId="LiveId" clId="{9346E195-897C-4A4C-A4A5-4FACCA9B4F93}" dt="2023-07-16T14:00:37.387" v="7244" actId="1035"/>
        <pc:sldMkLst>
          <pc:docMk/>
          <pc:sldMk cId="1982237410" sldId="315"/>
        </pc:sldMkLst>
      </pc:sldChg>
      <pc:sldChg chg="addSp modSp add mod">
        <pc:chgData name="Diego Ontiveros Cruz" userId="ff705c0ddba3569c" providerId="LiveId" clId="{9346E195-897C-4A4C-A4A5-4FACCA9B4F93}" dt="2023-07-16T13:55:40.486" v="7090" actId="1038"/>
        <pc:sldMkLst>
          <pc:docMk/>
          <pc:sldMk cId="1001450491" sldId="316"/>
        </pc:sldMkLst>
      </pc:sldChg>
      <pc:sldChg chg="modSp mod">
        <pc:chgData name="Diego Ontiveros Cruz" userId="ff705c0ddba3569c" providerId="LiveId" clId="{9346E195-897C-4A4C-A4A5-4FACCA9B4F93}" dt="2023-07-17T18:41:42.426" v="7475" actId="1036"/>
        <pc:sldMkLst>
          <pc:docMk/>
          <pc:sldMk cId="4175059009" sldId="317"/>
        </pc:sldMkLst>
      </pc:sldChg>
    </pc:docChg>
  </pc:docChgLst>
  <pc:docChgLst>
    <pc:chgData name="Diego Ontiveros Cruz" userId="ff705c0ddba3569c" providerId="LiveId" clId="{C8F23659-A40F-4894-AB2B-362AC723276C}"/>
    <pc:docChg chg="modSld">
      <pc:chgData name="Diego Ontiveros Cruz" userId="ff705c0ddba3569c" providerId="LiveId" clId="{C8F23659-A40F-4894-AB2B-362AC723276C}" dt="2025-03-24T11:42:43.377" v="0" actId="14826"/>
      <pc:docMkLst>
        <pc:docMk/>
      </pc:docMkLst>
      <pc:sldChg chg="modSp">
        <pc:chgData name="Diego Ontiveros Cruz" userId="ff705c0ddba3569c" providerId="LiveId" clId="{C8F23659-A40F-4894-AB2B-362AC723276C}" dt="2025-03-24T11:42:43.377" v="0" actId="14826"/>
        <pc:sldMkLst>
          <pc:docMk/>
          <pc:sldMk cId="2130845431" sldId="343"/>
        </pc:sldMkLst>
        <pc:spChg chg="mod">
          <ac:chgData name="Diego Ontiveros Cruz" userId="ff705c0ddba3569c" providerId="LiveId" clId="{C8F23659-A40F-4894-AB2B-362AC723276C}" dt="2025-03-24T11:42:43.377" v="0" actId="14826"/>
          <ac:spMkLst>
            <pc:docMk/>
            <pc:sldMk cId="2130845431" sldId="343"/>
            <ac:spMk id="14" creationId="{0E926901-62D3-1412-6F4D-863D64A6B5FD}"/>
          </ac:spMkLst>
        </pc:spChg>
        <pc:spChg chg="mod">
          <ac:chgData name="Diego Ontiveros Cruz" userId="ff705c0ddba3569c" providerId="LiveId" clId="{C8F23659-A40F-4894-AB2B-362AC723276C}" dt="2025-03-24T11:42:43.377" v="0" actId="14826"/>
          <ac:spMkLst>
            <pc:docMk/>
            <pc:sldMk cId="2130845431" sldId="343"/>
            <ac:spMk id="15" creationId="{7F32AF97-D2B9-1723-0843-2B96270648E2}"/>
          </ac:spMkLst>
        </pc:spChg>
        <pc:grpChg chg="mod">
          <ac:chgData name="Diego Ontiveros Cruz" userId="ff705c0ddba3569c" providerId="LiveId" clId="{C8F23659-A40F-4894-AB2B-362AC723276C}" dt="2025-03-24T11:42:43.377" v="0" actId="14826"/>
          <ac:grpSpMkLst>
            <pc:docMk/>
            <pc:sldMk cId="2130845431" sldId="343"/>
            <ac:grpSpMk id="13" creationId="{69F1930A-89B8-7B90-0389-B2FD4209DF56}"/>
          </ac:grpSpMkLst>
        </pc:grpChg>
        <pc:picChg chg="mod">
          <ac:chgData name="Diego Ontiveros Cruz" userId="ff705c0ddba3569c" providerId="LiveId" clId="{C8F23659-A40F-4894-AB2B-362AC723276C}" dt="2025-03-24T11:42:43.377" v="0" actId="14826"/>
          <ac:picMkLst>
            <pc:docMk/>
            <pc:sldMk cId="2130845431" sldId="343"/>
            <ac:picMk id="16" creationId="{6AC76DF2-7930-C3F7-E77B-7966AFFD932B}"/>
          </ac:picMkLst>
        </pc:picChg>
      </pc:sldChg>
    </pc:docChg>
  </pc:docChgLst>
  <pc:docChgLst>
    <pc:chgData name="Diego Ontiveros Cruz" userId="ff705c0ddba3569c" providerId="LiveId" clId="{FFFA4557-0DC9-465C-92EF-19B1B759AC3E}"/>
    <pc:docChg chg="undo redo custSel modSld">
      <pc:chgData name="Diego Ontiveros Cruz" userId="ff705c0ddba3569c" providerId="LiveId" clId="{FFFA4557-0DC9-465C-92EF-19B1B759AC3E}" dt="2023-06-12T09:21:13.521" v="1310" actId="1036"/>
      <pc:docMkLst>
        <pc:docMk/>
      </pc:docMkLst>
      <pc:sldChg chg="addSp delSp modSp mod">
        <pc:chgData name="Diego Ontiveros Cruz" userId="ff705c0ddba3569c" providerId="LiveId" clId="{FFFA4557-0DC9-465C-92EF-19B1B759AC3E}" dt="2023-06-12T09:21:13.521" v="1310" actId="1036"/>
        <pc:sldMkLst>
          <pc:docMk/>
          <pc:sldMk cId="1832255863" sldId="295"/>
        </pc:sldMkLst>
      </pc:sldChg>
    </pc:docChg>
  </pc:docChgLst>
  <pc:docChgLst>
    <pc:chgData name="Diego Ontiveros Cruz" userId="ff705c0ddba3569c" providerId="LiveId" clId="{E1ADA7F2-6910-4C12-9449-8EAC9C9B6EAA}"/>
    <pc:docChg chg="undo redo custSel addSld delSld modSld sldOrd modMainMaster modSection">
      <pc:chgData name="Diego Ontiveros Cruz" userId="ff705c0ddba3569c" providerId="LiveId" clId="{E1ADA7F2-6910-4C12-9449-8EAC9C9B6EAA}" dt="2024-06-21T11:03:50.929" v="3266" actId="313"/>
      <pc:docMkLst>
        <pc:docMk/>
      </pc:docMkLst>
      <pc:sldChg chg="addSp delSp modSp del mod modTransition modAnim">
        <pc:chgData name="Diego Ontiveros Cruz" userId="ff705c0ddba3569c" providerId="LiveId" clId="{E1ADA7F2-6910-4C12-9449-8EAC9C9B6EAA}" dt="2024-06-17T07:46:29.811" v="997" actId="47"/>
        <pc:sldMkLst>
          <pc:docMk/>
          <pc:sldMk cId="2543843491" sldId="256"/>
        </pc:sldMkLst>
      </pc:sldChg>
      <pc:sldChg chg="add del ord setBg">
        <pc:chgData name="Diego Ontiveros Cruz" userId="ff705c0ddba3569c" providerId="LiveId" clId="{E1ADA7F2-6910-4C12-9449-8EAC9C9B6EAA}" dt="2024-06-17T10:12:59.045" v="2352" actId="47"/>
        <pc:sldMkLst>
          <pc:docMk/>
          <pc:sldMk cId="840188913" sldId="289"/>
        </pc:sldMkLst>
      </pc:sldChg>
      <pc:sldChg chg="modSp del mod modTransition">
        <pc:chgData name="Diego Ontiveros Cruz" userId="ff705c0ddba3569c" providerId="LiveId" clId="{E1ADA7F2-6910-4C12-9449-8EAC9C9B6EAA}" dt="2024-06-17T10:13:02.261" v="2354" actId="47"/>
        <pc:sldMkLst>
          <pc:docMk/>
          <pc:sldMk cId="1247415839" sldId="320"/>
        </pc:sldMkLst>
      </pc:sldChg>
      <pc:sldChg chg="del">
        <pc:chgData name="Diego Ontiveros Cruz" userId="ff705c0ddba3569c" providerId="LiveId" clId="{E1ADA7F2-6910-4C12-9449-8EAC9C9B6EAA}" dt="2024-05-29T14:29:07.238" v="188" actId="47"/>
        <pc:sldMkLst>
          <pc:docMk/>
          <pc:sldMk cId="3875242729" sldId="322"/>
        </pc:sldMkLst>
      </pc:sldChg>
      <pc:sldChg chg="addSp delSp modSp mod modTransition">
        <pc:chgData name="Diego Ontiveros Cruz" userId="ff705c0ddba3569c" providerId="LiveId" clId="{E1ADA7F2-6910-4C12-9449-8EAC9C9B6EAA}" dt="2024-06-17T15:49:10.478" v="3227" actId="207"/>
        <pc:sldMkLst>
          <pc:docMk/>
          <pc:sldMk cId="1795555811" sldId="323"/>
        </pc:sldMkLst>
      </pc:sldChg>
      <pc:sldChg chg="addSp delSp modSp mod modTransition delAnim modAnim">
        <pc:chgData name="Diego Ontiveros Cruz" userId="ff705c0ddba3569c" providerId="LiveId" clId="{E1ADA7F2-6910-4C12-9449-8EAC9C9B6EAA}" dt="2024-05-29T14:30:35.681" v="203"/>
        <pc:sldMkLst>
          <pc:docMk/>
          <pc:sldMk cId="3759869929" sldId="324"/>
        </pc:sldMkLst>
      </pc:sldChg>
      <pc:sldChg chg="addSp modSp add mod modTransition modAnim">
        <pc:chgData name="Diego Ontiveros Cruz" userId="ff705c0ddba3569c" providerId="LiveId" clId="{E1ADA7F2-6910-4C12-9449-8EAC9C9B6EAA}" dt="2024-06-17T10:19:11.233" v="2359"/>
        <pc:sldMkLst>
          <pc:docMk/>
          <pc:sldMk cId="1800669243" sldId="325"/>
        </pc:sldMkLst>
      </pc:sldChg>
      <pc:sldChg chg="addSp delSp modSp add mod modTransition delAnim modAnim">
        <pc:chgData name="Diego Ontiveros Cruz" userId="ff705c0ddba3569c" providerId="LiveId" clId="{E1ADA7F2-6910-4C12-9449-8EAC9C9B6EAA}" dt="2024-06-19T10:32:15.936" v="3265" actId="12788"/>
        <pc:sldMkLst>
          <pc:docMk/>
          <pc:sldMk cId="3223277440" sldId="326"/>
        </pc:sldMkLst>
      </pc:sldChg>
      <pc:sldChg chg="addSp delSp modSp add mod ord">
        <pc:chgData name="Diego Ontiveros Cruz" userId="ff705c0ddba3569c" providerId="LiveId" clId="{E1ADA7F2-6910-4C12-9449-8EAC9C9B6EAA}" dt="2024-06-21T11:03:50.929" v="3266" actId="313"/>
        <pc:sldMkLst>
          <pc:docMk/>
          <pc:sldMk cId="1257516645" sldId="327"/>
        </pc:sldMkLst>
      </pc:sldChg>
      <pc:sldChg chg="addSp delSp modSp add del mod ord">
        <pc:chgData name="Diego Ontiveros Cruz" userId="ff705c0ddba3569c" providerId="LiveId" clId="{E1ADA7F2-6910-4C12-9449-8EAC9C9B6EAA}" dt="2024-06-17T10:13:00.589" v="2353" actId="47"/>
        <pc:sldMkLst>
          <pc:docMk/>
          <pc:sldMk cId="2216877393" sldId="328"/>
        </pc:sldMkLst>
      </pc:sldChg>
      <pc:sldChg chg="addSp delSp modSp new del mod ord setBg">
        <pc:chgData name="Diego Ontiveros Cruz" userId="ff705c0ddba3569c" providerId="LiveId" clId="{E1ADA7F2-6910-4C12-9449-8EAC9C9B6EAA}" dt="2024-06-17T08:43:08.334" v="1807" actId="47"/>
        <pc:sldMkLst>
          <pc:docMk/>
          <pc:sldMk cId="2403133035" sldId="328"/>
        </pc:sldMkLst>
      </pc:sldChg>
      <pc:sldChg chg="modSp add mod">
        <pc:chgData name="Diego Ontiveros Cruz" userId="ff705c0ddba3569c" providerId="LiveId" clId="{E1ADA7F2-6910-4C12-9449-8EAC9C9B6EAA}" dt="2024-06-17T14:35:22.528" v="3049" actId="14100"/>
        <pc:sldMkLst>
          <pc:docMk/>
          <pc:sldMk cId="1234881613" sldId="329"/>
        </pc:sldMkLst>
      </pc:sldChg>
      <pc:sldChg chg="add del ord">
        <pc:chgData name="Diego Ontiveros Cruz" userId="ff705c0ddba3569c" providerId="LiveId" clId="{E1ADA7F2-6910-4C12-9449-8EAC9C9B6EAA}" dt="2024-06-17T08:43:08.334" v="1807" actId="47"/>
        <pc:sldMkLst>
          <pc:docMk/>
          <pc:sldMk cId="2232729109" sldId="329"/>
        </pc:sldMkLst>
      </pc:sldChg>
      <pc:sldChg chg="modSp add del mod">
        <pc:chgData name="Diego Ontiveros Cruz" userId="ff705c0ddba3569c" providerId="LiveId" clId="{E1ADA7F2-6910-4C12-9449-8EAC9C9B6EAA}" dt="2024-06-17T14:09:40.615" v="2878" actId="47"/>
        <pc:sldMkLst>
          <pc:docMk/>
          <pc:sldMk cId="291583066" sldId="330"/>
        </pc:sldMkLst>
      </pc:sldChg>
      <pc:sldMasterChg chg="modTransition modSldLayout">
        <pc:chgData name="Diego Ontiveros Cruz" userId="ff705c0ddba3569c" providerId="LiveId" clId="{E1ADA7F2-6910-4C12-9449-8EAC9C9B6EAA}" dt="2024-05-29T14:30:35.681" v="203"/>
        <pc:sldMasterMkLst>
          <pc:docMk/>
          <pc:sldMasterMk cId="2384489894" sldId="2147483765"/>
        </pc:sldMasterMkLst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769402740" sldId="2147483766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883972972" sldId="2147483767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520551191" sldId="2147483768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4257155370" sldId="2147483769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46876559" sldId="2147483770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273872362" sldId="2147483771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493013918" sldId="2147483772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24094431" sldId="2147483773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049489720" sldId="2147483774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765352986" sldId="2147483775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659337768" sldId="2147483776"/>
          </pc:sldLayoutMkLst>
        </pc:sldLayoutChg>
      </pc:sldMasterChg>
    </pc:docChg>
  </pc:docChgLst>
  <pc:docChgLst>
    <pc:chgData name="Diego Ontiveros Cruz" userId="ff705c0ddba3569c" providerId="LiveId" clId="{7325E005-D428-4080-8760-3FB0E9CB1D2D}"/>
    <pc:docChg chg="undo redo custSel addSld delSld modSld sldOrd modMainMaster modSection">
      <pc:chgData name="Diego Ontiveros Cruz" userId="ff705c0ddba3569c" providerId="LiveId" clId="{7325E005-D428-4080-8760-3FB0E9CB1D2D}" dt="2023-07-20T08:23:54.511" v="5897" actId="47"/>
      <pc:docMkLst>
        <pc:docMk/>
      </pc:docMkLst>
      <pc:sldChg chg="delSp modSp mod">
        <pc:chgData name="Diego Ontiveros Cruz" userId="ff705c0ddba3569c" providerId="LiveId" clId="{7325E005-D428-4080-8760-3FB0E9CB1D2D}" dt="2023-07-14T09:02:55.083" v="1844"/>
        <pc:sldMkLst>
          <pc:docMk/>
          <pc:sldMk cId="2543843491" sldId="256"/>
        </pc:sldMkLst>
      </pc:sldChg>
      <pc:sldChg chg="addSp delSp modSp mod ord delAnim modAnim">
        <pc:chgData name="Diego Ontiveros Cruz" userId="ff705c0ddba3569c" providerId="LiveId" clId="{7325E005-D428-4080-8760-3FB0E9CB1D2D}" dt="2023-07-14T13:10:33.192" v="3298" actId="478"/>
        <pc:sldMkLst>
          <pc:docMk/>
          <pc:sldMk cId="2565834054" sldId="260"/>
        </pc:sldMkLst>
      </pc:sldChg>
      <pc:sldChg chg="addSp delSp modSp mod modAnim">
        <pc:chgData name="Diego Ontiveros Cruz" userId="ff705c0ddba3569c" providerId="LiveId" clId="{7325E005-D428-4080-8760-3FB0E9CB1D2D}" dt="2023-07-14T13:21:42.993" v="3372"/>
        <pc:sldMkLst>
          <pc:docMk/>
          <pc:sldMk cId="1214323686" sldId="261"/>
        </pc:sldMkLst>
      </pc:sldChg>
      <pc:sldChg chg="addSp delSp del">
        <pc:chgData name="Diego Ontiveros Cruz" userId="ff705c0ddba3569c" providerId="LiveId" clId="{7325E005-D428-4080-8760-3FB0E9CB1D2D}" dt="2023-07-14T09:47:07.602" v="2257" actId="47"/>
        <pc:sldMkLst>
          <pc:docMk/>
          <pc:sldMk cId="1477596892" sldId="26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54462319" sldId="26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630468058" sldId="265"/>
        </pc:sldMkLst>
      </pc:sldChg>
      <pc:sldChg chg="addSp delSp modSp del mod">
        <pc:chgData name="Diego Ontiveros Cruz" userId="ff705c0ddba3569c" providerId="LiveId" clId="{7325E005-D428-4080-8760-3FB0E9CB1D2D}" dt="2023-07-14T10:08:40.672" v="2551" actId="47"/>
        <pc:sldMkLst>
          <pc:docMk/>
          <pc:sldMk cId="1106043465" sldId="26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012087808" sldId="268"/>
        </pc:sldMkLst>
      </pc:sldChg>
      <pc:sldChg chg="addSp delSp modSp mod">
        <pc:chgData name="Diego Ontiveros Cruz" userId="ff705c0ddba3569c" providerId="LiveId" clId="{7325E005-D428-4080-8760-3FB0E9CB1D2D}" dt="2023-07-14T16:11:49.960" v="4584" actId="1076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2532865252" sldId="270"/>
        </pc:sldMkLst>
      </pc:sldChg>
      <pc:sldChg chg="addSp delSp modSp mod">
        <pc:chgData name="Diego Ontiveros Cruz" userId="ff705c0ddba3569c" providerId="LiveId" clId="{7325E005-D428-4080-8760-3FB0E9CB1D2D}" dt="2023-07-18T15:10:07.226" v="5774" actId="114"/>
        <pc:sldMkLst>
          <pc:docMk/>
          <pc:sldMk cId="2182495906" sldId="271"/>
        </pc:sldMkLst>
      </pc:sldChg>
      <pc:sldChg chg="addSp delSp modSp mod">
        <pc:chgData name="Diego Ontiveros Cruz" userId="ff705c0ddba3569c" providerId="LiveId" clId="{7325E005-D428-4080-8760-3FB0E9CB1D2D}" dt="2023-07-14T16:44:15.932" v="4615" actId="1076"/>
        <pc:sldMkLst>
          <pc:docMk/>
          <pc:sldMk cId="444785063" sldId="272"/>
        </pc:sldMkLst>
      </pc:sldChg>
      <pc:sldChg chg="addSp delSp del ord">
        <pc:chgData name="Diego Ontiveros Cruz" userId="ff705c0ddba3569c" providerId="LiveId" clId="{7325E005-D428-4080-8760-3FB0E9CB1D2D}" dt="2023-07-14T15:36:55.660" v="4480" actId="47"/>
        <pc:sldMkLst>
          <pc:docMk/>
          <pc:sldMk cId="1039546775" sldId="27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4003819292" sldId="27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1716211" sldId="27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78097739" sldId="27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819897266" sldId="281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789287762" sldId="28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774773025" sldId="28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25958444" sldId="284"/>
        </pc:sldMkLst>
      </pc:sldChg>
      <pc:sldChg chg="addSp delSp ord">
        <pc:chgData name="Diego Ontiveros Cruz" userId="ff705c0ddba3569c" providerId="LiveId" clId="{7325E005-D428-4080-8760-3FB0E9CB1D2D}" dt="2023-07-19T15:56:59.842" v="5896"/>
        <pc:sldMkLst>
          <pc:docMk/>
          <pc:sldMk cId="417172196" sldId="28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616799522" sldId="28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114937421" sldId="287"/>
        </pc:sldMkLst>
      </pc:sldChg>
      <pc:sldChg chg="modSp del">
        <pc:chgData name="Diego Ontiveros Cruz" userId="ff705c0ddba3569c" providerId="LiveId" clId="{7325E005-D428-4080-8760-3FB0E9CB1D2D}" dt="2023-07-14T08:17:32.085" v="1683" actId="47"/>
        <pc:sldMkLst>
          <pc:docMk/>
          <pc:sldMk cId="840188913" sldId="289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90624204" sldId="291"/>
        </pc:sldMkLst>
      </pc:sldChg>
      <pc:sldChg chg="addSp delSp modSp del mod">
        <pc:chgData name="Diego Ontiveros Cruz" userId="ff705c0ddba3569c" providerId="LiveId" clId="{7325E005-D428-4080-8760-3FB0E9CB1D2D}" dt="2023-07-14T14:17:06.146" v="3546" actId="47"/>
        <pc:sldMkLst>
          <pc:docMk/>
          <pc:sldMk cId="2882953222" sldId="29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80736496" sldId="293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350079541" sldId="294"/>
        </pc:sldMkLst>
      </pc:sldChg>
      <pc:sldChg chg="addSp delSp modSp mod modAnim">
        <pc:chgData name="Diego Ontiveros Cruz" userId="ff705c0ddba3569c" providerId="LiveId" clId="{7325E005-D428-4080-8760-3FB0E9CB1D2D}" dt="2023-07-14T09:02:55.500" v="1845"/>
        <pc:sldMkLst>
          <pc:docMk/>
          <pc:sldMk cId="1832255863" sldId="295"/>
        </pc:sldMkLst>
      </pc:sldChg>
      <pc:sldChg chg="addSp delSp modSp mod">
        <pc:chgData name="Diego Ontiveros Cruz" userId="ff705c0ddba3569c" providerId="LiveId" clId="{7325E005-D428-4080-8760-3FB0E9CB1D2D}" dt="2023-07-17T15:31:01.393" v="5309" actId="114"/>
        <pc:sldMkLst>
          <pc:docMk/>
          <pc:sldMk cId="608432896" sldId="296"/>
        </pc:sldMkLst>
      </pc:sldChg>
      <pc:sldChg chg="addSp delSp modSp add mod">
        <pc:chgData name="Diego Ontiveros Cruz" userId="ff705c0ddba3569c" providerId="LiveId" clId="{7325E005-D428-4080-8760-3FB0E9CB1D2D}" dt="2023-07-14T15:18:07.042" v="4161" actId="478"/>
        <pc:sldMkLst>
          <pc:docMk/>
          <pc:sldMk cId="568028464" sldId="297"/>
        </pc:sldMkLst>
      </pc:sldChg>
      <pc:sldChg chg="addSp delSp modSp mod">
        <pc:chgData name="Diego Ontiveros Cruz" userId="ff705c0ddba3569c" providerId="LiveId" clId="{7325E005-D428-4080-8760-3FB0E9CB1D2D}" dt="2023-07-18T15:09:19.027" v="5768" actId="114"/>
        <pc:sldMkLst>
          <pc:docMk/>
          <pc:sldMk cId="1197411562" sldId="298"/>
        </pc:sldMkLst>
      </pc:sldChg>
      <pc:sldChg chg="addSp delSp modSp mod delAnim modAnim">
        <pc:chgData name="Diego Ontiveros Cruz" userId="ff705c0ddba3569c" providerId="LiveId" clId="{7325E005-D428-4080-8760-3FB0E9CB1D2D}" dt="2023-07-18T15:09:36.263" v="5769" actId="114"/>
        <pc:sldMkLst>
          <pc:docMk/>
          <pc:sldMk cId="2172242831" sldId="299"/>
        </pc:sldMkLst>
      </pc:sldChg>
      <pc:sldChg chg="delSp add del ord">
        <pc:chgData name="Diego Ontiveros Cruz" userId="ff705c0ddba3569c" providerId="LiveId" clId="{7325E005-D428-4080-8760-3FB0E9CB1D2D}" dt="2023-07-20T08:23:54.511" v="5897" actId="47"/>
        <pc:sldMkLst>
          <pc:docMk/>
          <pc:sldMk cId="1944176777" sldId="300"/>
        </pc:sldMkLst>
      </pc:sldChg>
      <pc:sldChg chg="addSp delSp modSp add mod delAnim modAnim">
        <pc:chgData name="Diego Ontiveros Cruz" userId="ff705c0ddba3569c" providerId="LiveId" clId="{7325E005-D428-4080-8760-3FB0E9CB1D2D}" dt="2023-07-14T14:24:10.758" v="3691" actId="114"/>
        <pc:sldMkLst>
          <pc:docMk/>
          <pc:sldMk cId="2666506675" sldId="301"/>
        </pc:sldMkLst>
      </pc:sldChg>
      <pc:sldChg chg="delSp modSp add mod ord delAnim">
        <pc:chgData name="Diego Ontiveros Cruz" userId="ff705c0ddba3569c" providerId="LiveId" clId="{7325E005-D428-4080-8760-3FB0E9CB1D2D}" dt="2023-07-17T15:45:58.832" v="5351" actId="6549"/>
        <pc:sldMkLst>
          <pc:docMk/>
          <pc:sldMk cId="2443625640" sldId="302"/>
        </pc:sldMkLst>
      </pc:sldChg>
      <pc:sldChg chg="addSp delSp modSp add mod modAnim">
        <pc:chgData name="Diego Ontiveros Cruz" userId="ff705c0ddba3569c" providerId="LiveId" clId="{7325E005-D428-4080-8760-3FB0E9CB1D2D}" dt="2023-07-18T15:09:08.246" v="5767" actId="114"/>
        <pc:sldMkLst>
          <pc:docMk/>
          <pc:sldMk cId="3958362484" sldId="303"/>
        </pc:sldMkLst>
      </pc:sldChg>
      <pc:sldChg chg="addSp delSp modSp add mod delAnim modAnim">
        <pc:chgData name="Diego Ontiveros Cruz" userId="ff705c0ddba3569c" providerId="LiveId" clId="{7325E005-D428-4080-8760-3FB0E9CB1D2D}" dt="2023-07-18T15:09:44.887" v="5770" actId="114"/>
        <pc:sldMkLst>
          <pc:docMk/>
          <pc:sldMk cId="3464975643" sldId="304"/>
        </pc:sldMkLst>
      </pc:sldChg>
      <pc:sldChg chg="addSp delSp modSp add mod ord delAnim modAnim">
        <pc:chgData name="Diego Ontiveros Cruz" userId="ff705c0ddba3569c" providerId="LiveId" clId="{7325E005-D428-4080-8760-3FB0E9CB1D2D}" dt="2023-07-18T15:07:45.107" v="5751" actId="1037"/>
        <pc:sldMkLst>
          <pc:docMk/>
          <pc:sldMk cId="2137875796" sldId="305"/>
        </pc:sldMkLst>
      </pc:sldChg>
      <pc:sldChg chg="addSp delSp modSp add mod ord delAnim modAnim">
        <pc:chgData name="Diego Ontiveros Cruz" userId="ff705c0ddba3569c" providerId="LiveId" clId="{7325E005-D428-4080-8760-3FB0E9CB1D2D}" dt="2023-07-18T15:08:03.053" v="5765" actId="114"/>
        <pc:sldMkLst>
          <pc:docMk/>
          <pc:sldMk cId="4257103410" sldId="306"/>
        </pc:sldMkLst>
      </pc:sldChg>
      <pc:sldChg chg="modSp mod">
        <pc:chgData name="Diego Ontiveros Cruz" userId="ff705c0ddba3569c" providerId="LiveId" clId="{7325E005-D428-4080-8760-3FB0E9CB1D2D}" dt="2023-07-18T15:10:53.431" v="5776" actId="114"/>
        <pc:sldMkLst>
          <pc:docMk/>
          <pc:sldMk cId="4078163982" sldId="307"/>
        </pc:sldMkLst>
      </pc:sldChg>
      <pc:sldChg chg="modSp mod">
        <pc:chgData name="Diego Ontiveros Cruz" userId="ff705c0ddba3569c" providerId="LiveId" clId="{7325E005-D428-4080-8760-3FB0E9CB1D2D}" dt="2023-07-18T15:10:59.780" v="5777" actId="114"/>
        <pc:sldMkLst>
          <pc:docMk/>
          <pc:sldMk cId="3924177786" sldId="308"/>
        </pc:sldMkLst>
      </pc:sldChg>
      <pc:sldChg chg="modSp mod">
        <pc:chgData name="Diego Ontiveros Cruz" userId="ff705c0ddba3569c" providerId="LiveId" clId="{7325E005-D428-4080-8760-3FB0E9CB1D2D}" dt="2023-07-18T15:11:07.635" v="5778" actId="114"/>
        <pc:sldMkLst>
          <pc:docMk/>
          <pc:sldMk cId="127132647" sldId="310"/>
        </pc:sldMkLst>
      </pc:sldChg>
      <pc:sldChg chg="modSp mod">
        <pc:chgData name="Diego Ontiveros Cruz" userId="ff705c0ddba3569c" providerId="LiveId" clId="{7325E005-D428-4080-8760-3FB0E9CB1D2D}" dt="2023-07-18T15:11:13.480" v="5779" actId="114"/>
        <pc:sldMkLst>
          <pc:docMk/>
          <pc:sldMk cId="2984466551" sldId="311"/>
        </pc:sldMkLst>
      </pc:sldChg>
      <pc:sldChg chg="addSp delSp modSp add mod ord">
        <pc:chgData name="Diego Ontiveros Cruz" userId="ff705c0ddba3569c" providerId="LiveId" clId="{7325E005-D428-4080-8760-3FB0E9CB1D2D}" dt="2023-07-17T16:29:02.821" v="5690" actId="20577"/>
        <pc:sldMkLst>
          <pc:docMk/>
          <pc:sldMk cId="4175059009" sldId="317"/>
        </pc:sldMkLst>
      </pc:sldChg>
      <pc:sldChg chg="addSp delSp modSp add mod delAnim modAnim">
        <pc:chgData name="Diego Ontiveros Cruz" userId="ff705c0ddba3569c" providerId="LiveId" clId="{7325E005-D428-4080-8760-3FB0E9CB1D2D}" dt="2023-07-18T15:10:15.204" v="5775" actId="114"/>
        <pc:sldMkLst>
          <pc:docMk/>
          <pc:sldMk cId="2065504936" sldId="318"/>
        </pc:sldMkLst>
      </pc:sldChg>
      <pc:sldChg chg="addSp delSp modSp add mod ord">
        <pc:chgData name="Diego Ontiveros Cruz" userId="ff705c0ddba3569c" providerId="LiveId" clId="{7325E005-D428-4080-8760-3FB0E9CB1D2D}" dt="2023-07-18T15:18:28.167" v="5810"/>
        <pc:sldMkLst>
          <pc:docMk/>
          <pc:sldMk cId="369912401" sldId="319"/>
        </pc:sldMkLst>
      </pc:sldChg>
      <pc:sldChg chg="new del">
        <pc:chgData name="Diego Ontiveros Cruz" userId="ff705c0ddba3569c" providerId="LiveId" clId="{7325E005-D428-4080-8760-3FB0E9CB1D2D}" dt="2023-07-19T15:51:40.007" v="5812" actId="680"/>
        <pc:sldMkLst>
          <pc:docMk/>
          <pc:sldMk cId="474086522" sldId="320"/>
        </pc:sldMkLst>
      </pc:sldChg>
      <pc:sldChg chg="addSp delSp modSp add mod">
        <pc:chgData name="Diego Ontiveros Cruz" userId="ff705c0ddba3569c" providerId="LiveId" clId="{7325E005-D428-4080-8760-3FB0E9CB1D2D}" dt="2023-07-19T15:56:45.190" v="5894" actId="20577"/>
        <pc:sldMkLst>
          <pc:docMk/>
          <pc:sldMk cId="1681440222" sldId="320"/>
        </pc:sldMkLst>
      </pc:sldChg>
      <pc:sldMasterChg chg="modSp mod modSldLayout">
        <pc:chgData name="Diego Ontiveros Cruz" userId="ff705c0ddba3569c" providerId="LiveId" clId="{7325E005-D428-4080-8760-3FB0E9CB1D2D}" dt="2023-07-14T09:08:03.661" v="1911" actId="207"/>
        <pc:sldMasterMkLst>
          <pc:docMk/>
          <pc:sldMasterMk cId="2384489894" sldId="2147483765"/>
        </pc:sldMasterMkLst>
        <pc:sldLayoutChg chg="modSp mod">
          <pc:chgData name="Diego Ontiveros Cruz" userId="ff705c0ddba3569c" providerId="LiveId" clId="{7325E005-D428-4080-8760-3FB0E9CB1D2D}" dt="2023-07-14T09:07:29.709" v="1908" actId="255"/>
          <pc:sldLayoutMkLst>
            <pc:docMk/>
            <pc:sldMasterMk cId="2384489894" sldId="2147483765"/>
            <pc:sldLayoutMk cId="3769402740" sldId="2147483766"/>
          </pc:sldLayoutMkLst>
        </pc:sldLayoutChg>
      </pc:sldMasterChg>
    </pc:docChg>
  </pc:docChgLst>
  <pc:docChgLst>
    <pc:chgData name="Diego Ontiveros Cruz" userId="ff705c0ddba3569c" providerId="LiveId" clId="{BB664C24-4516-4C4B-8528-078C297D66B5}"/>
    <pc:docChg chg="undo redo custSel addSld delSld modSld modSection">
      <pc:chgData name="Diego Ontiveros Cruz" userId="ff705c0ddba3569c" providerId="LiveId" clId="{BB664C24-4516-4C4B-8528-078C297D66B5}" dt="2024-05-13T11:23:42.385" v="642" actId="14100"/>
      <pc:docMkLst>
        <pc:docMk/>
      </pc:docMkLst>
      <pc:sldChg chg="modSp mod">
        <pc:chgData name="Diego Ontiveros Cruz" userId="ff705c0ddba3569c" providerId="LiveId" clId="{BB664C24-4516-4C4B-8528-078C297D66B5}" dt="2024-05-13T11:14:29.939" v="443" actId="1076"/>
        <pc:sldMkLst>
          <pc:docMk/>
          <pc:sldMk cId="4078163982" sldId="307"/>
        </pc:sldMkLst>
      </pc:sldChg>
      <pc:sldChg chg="addSp delSp modSp del mod">
        <pc:chgData name="Diego Ontiveros Cruz" userId="ff705c0ddba3569c" providerId="LiveId" clId="{BB664C24-4516-4C4B-8528-078C297D66B5}" dt="2024-05-13T11:12:11.872" v="437" actId="47"/>
        <pc:sldMkLst>
          <pc:docMk/>
          <pc:sldMk cId="127132647" sldId="310"/>
        </pc:sldMkLst>
      </pc:sldChg>
      <pc:sldChg chg="addSp delSp modSp mod">
        <pc:chgData name="Diego Ontiveros Cruz" userId="ff705c0ddba3569c" providerId="LiveId" clId="{BB664C24-4516-4C4B-8528-078C297D66B5}" dt="2024-05-13T10:52:45.080" v="257" actId="170"/>
        <pc:sldMkLst>
          <pc:docMk/>
          <pc:sldMk cId="1247415839" sldId="320"/>
        </pc:sldMkLst>
      </pc:sldChg>
      <pc:sldChg chg="modSp mod">
        <pc:chgData name="Diego Ontiveros Cruz" userId="ff705c0ddba3569c" providerId="LiveId" clId="{BB664C24-4516-4C4B-8528-078C297D66B5}" dt="2024-05-13T10:30:14.394" v="46" actId="14100"/>
        <pc:sldMkLst>
          <pc:docMk/>
          <pc:sldMk cId="3875242729" sldId="322"/>
        </pc:sldMkLst>
      </pc:sldChg>
      <pc:sldChg chg="addSp delSp modSp add del">
        <pc:chgData name="Diego Ontiveros Cruz" userId="ff705c0ddba3569c" providerId="LiveId" clId="{BB664C24-4516-4C4B-8528-078C297D66B5}" dt="2024-05-13T10:33:21.075" v="57" actId="2890"/>
        <pc:sldMkLst>
          <pc:docMk/>
          <pc:sldMk cId="507092126" sldId="323"/>
        </pc:sldMkLst>
      </pc:sldChg>
      <pc:sldChg chg="addSp delSp modSp add mod">
        <pc:chgData name="Diego Ontiveros Cruz" userId="ff705c0ddba3569c" providerId="LiveId" clId="{BB664C24-4516-4C4B-8528-078C297D66B5}" dt="2024-05-13T11:12:07.404" v="436" actId="478"/>
        <pc:sldMkLst>
          <pc:docMk/>
          <pc:sldMk cId="1795555811" sldId="323"/>
        </pc:sldMkLst>
      </pc:sldChg>
      <pc:sldChg chg="addSp delSp modSp add mod">
        <pc:chgData name="Diego Ontiveros Cruz" userId="ff705c0ddba3569c" providerId="LiveId" clId="{BB664C24-4516-4C4B-8528-078C297D66B5}" dt="2024-05-13T11:23:42.385" v="642" actId="14100"/>
        <pc:sldMkLst>
          <pc:docMk/>
          <pc:sldMk cId="3759869929" sldId="324"/>
        </pc:sldMkLst>
      </pc:sldChg>
    </pc:docChg>
  </pc:docChgLst>
  <pc:docChgLst>
    <pc:chgData name="Diego Ontiveros Cruz" userId="ff705c0ddba3569c" providerId="LiveId" clId="{237AE257-4C6E-49C5-9DAC-812EE1D17022}"/>
    <pc:docChg chg="undo redo custSel addSld delSld modSld modSection">
      <pc:chgData name="Diego Ontiveros Cruz" userId="ff705c0ddba3569c" providerId="LiveId" clId="{237AE257-4C6E-49C5-9DAC-812EE1D17022}" dt="2023-06-11T13:58:35.535" v="2584" actId="1038"/>
      <pc:docMkLst>
        <pc:docMk/>
      </pc:docMkLst>
      <pc:sldChg chg="modSp mod">
        <pc:chgData name="Diego Ontiveros Cruz" userId="ff705c0ddba3569c" providerId="LiveId" clId="{237AE257-4C6E-49C5-9DAC-812EE1D17022}" dt="2023-05-28T08:59:49" v="1637" actId="20577"/>
        <pc:sldMkLst>
          <pc:docMk/>
          <pc:sldMk cId="2543843491" sldId="256"/>
        </pc:sldMkLst>
      </pc:sldChg>
      <pc:sldChg chg="addSp delSp modSp mod">
        <pc:chgData name="Diego Ontiveros Cruz" userId="ff705c0ddba3569c" providerId="LiveId" clId="{237AE257-4C6E-49C5-9DAC-812EE1D17022}" dt="2023-05-27T20:50:38.840" v="134" actId="1035"/>
        <pc:sldMkLst>
          <pc:docMk/>
          <pc:sldMk cId="2532865252" sldId="270"/>
        </pc:sldMkLst>
      </pc:sldChg>
      <pc:sldChg chg="del">
        <pc:chgData name="Diego Ontiveros Cruz" userId="ff705c0ddba3569c" providerId="LiveId" clId="{237AE257-4C6E-49C5-9DAC-812EE1D17022}" dt="2023-05-27T20:47:28.114" v="6" actId="47"/>
        <pc:sldMkLst>
          <pc:docMk/>
          <pc:sldMk cId="2859901618" sldId="278"/>
        </pc:sldMkLst>
      </pc:sldChg>
      <pc:sldChg chg="del">
        <pc:chgData name="Diego Ontiveros Cruz" userId="ff705c0ddba3569c" providerId="LiveId" clId="{237AE257-4C6E-49C5-9DAC-812EE1D17022}" dt="2023-05-27T20:49:09.684" v="9" actId="47"/>
        <pc:sldMkLst>
          <pc:docMk/>
          <pc:sldMk cId="2781650284" sldId="279"/>
        </pc:sldMkLst>
      </pc:sldChg>
      <pc:sldChg chg="del">
        <pc:chgData name="Diego Ontiveros Cruz" userId="ff705c0ddba3569c" providerId="LiveId" clId="{237AE257-4C6E-49C5-9DAC-812EE1D17022}" dt="2023-05-27T20:48:45.786" v="7" actId="47"/>
        <pc:sldMkLst>
          <pc:docMk/>
          <pc:sldMk cId="3985805110" sldId="280"/>
        </pc:sldMkLst>
      </pc:sldChg>
      <pc:sldChg chg="del">
        <pc:chgData name="Diego Ontiveros Cruz" userId="ff705c0ddba3569c" providerId="LiveId" clId="{237AE257-4C6E-49C5-9DAC-812EE1D17022}" dt="2023-05-27T20:48:47.692" v="8" actId="47"/>
        <pc:sldMkLst>
          <pc:docMk/>
          <pc:sldMk cId="766466217" sldId="288"/>
        </pc:sldMkLst>
      </pc:sldChg>
      <pc:sldChg chg="modSp mod">
        <pc:chgData name="Diego Ontiveros Cruz" userId="ff705c0ddba3569c" providerId="LiveId" clId="{237AE257-4C6E-49C5-9DAC-812EE1D17022}" dt="2023-05-28T08:59:59.442" v="1643" actId="20577"/>
        <pc:sldMkLst>
          <pc:docMk/>
          <pc:sldMk cId="840188913" sldId="289"/>
        </pc:sldMkLst>
      </pc:sldChg>
      <pc:sldChg chg="addSp delSp modSp add mod modNotesTx">
        <pc:chgData name="Diego Ontiveros Cruz" userId="ff705c0ddba3569c" providerId="LiveId" clId="{237AE257-4C6E-49C5-9DAC-812EE1D17022}" dt="2023-05-28T08:09:54.318" v="1265" actId="1037"/>
        <pc:sldMkLst>
          <pc:docMk/>
          <pc:sldMk cId="350079541" sldId="294"/>
        </pc:sldMkLst>
      </pc:sldChg>
      <pc:sldChg chg="new del">
        <pc:chgData name="Diego Ontiveros Cruz" userId="ff705c0ddba3569c" providerId="LiveId" clId="{237AE257-4C6E-49C5-9DAC-812EE1D17022}" dt="2023-05-27T20:50:55.933" v="136" actId="47"/>
        <pc:sldMkLst>
          <pc:docMk/>
          <pc:sldMk cId="4148648786" sldId="294"/>
        </pc:sldMkLst>
      </pc:sldChg>
      <pc:sldChg chg="addSp delSp modSp add mod modNotesTx">
        <pc:chgData name="Diego Ontiveros Cruz" userId="ff705c0ddba3569c" providerId="LiveId" clId="{237AE257-4C6E-49C5-9DAC-812EE1D17022}" dt="2023-05-28T08:58:00.095" v="1606" actId="1076"/>
        <pc:sldMkLst>
          <pc:docMk/>
          <pc:sldMk cId="1832255863" sldId="295"/>
        </pc:sldMkLst>
      </pc:sldChg>
      <pc:sldChg chg="addSp delSp modSp add mod">
        <pc:chgData name="Diego Ontiveros Cruz" userId="ff705c0ddba3569c" providerId="LiveId" clId="{237AE257-4C6E-49C5-9DAC-812EE1D17022}" dt="2023-06-11T13:58:35.535" v="2584" actId="1038"/>
        <pc:sldMkLst>
          <pc:docMk/>
          <pc:sldMk cId="608432896" sldId="296"/>
        </pc:sldMkLst>
      </pc:sldChg>
    </pc:docChg>
  </pc:docChgLst>
  <pc:docChgLst>
    <pc:chgData name="Diego Ontiveros Cruz" userId="ff705c0ddba3569c" providerId="LiveId" clId="{955A0032-BE0F-457B-A79C-1FB1D1CF27CB}"/>
    <pc:docChg chg="undo redo custSel addSld delSld modSld sldOrd modSection">
      <pc:chgData name="Diego Ontiveros Cruz" userId="ff705c0ddba3569c" providerId="LiveId" clId="{955A0032-BE0F-457B-A79C-1FB1D1CF27CB}" dt="2025-03-11T15:33:29.867" v="10066"/>
      <pc:docMkLst>
        <pc:docMk/>
      </pc:docMkLst>
      <pc:sldChg chg="modSp add del mod">
        <pc:chgData name="Diego Ontiveros Cruz" userId="ff705c0ddba3569c" providerId="LiveId" clId="{955A0032-BE0F-457B-A79C-1FB1D1CF27CB}" dt="2025-02-21T12:01:54.239" v="3032" actId="47"/>
        <pc:sldMkLst>
          <pc:docMk/>
          <pc:sldMk cId="1519470252" sldId="268"/>
        </pc:sldMkLst>
      </pc:sldChg>
      <pc:sldChg chg="addSp delSp modSp mod ord modTransition modAnim">
        <pc:chgData name="Diego Ontiveros Cruz" userId="ff705c0ddba3569c" providerId="LiveId" clId="{955A0032-BE0F-457B-A79C-1FB1D1CF27CB}" dt="2025-03-06T14:03:21.214" v="8435" actId="478"/>
        <pc:sldMkLst>
          <pc:docMk/>
          <pc:sldMk cId="1795555811" sldId="323"/>
        </pc:sldMkLst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9" creationId="{E3E9627B-F8FC-B4E0-007F-86456DF069C3}"/>
          </ac:spMkLst>
        </pc:spChg>
        <pc:spChg chg="mod">
          <ac:chgData name="Diego Ontiveros Cruz" userId="ff705c0ddba3569c" providerId="LiveId" clId="{955A0032-BE0F-457B-A79C-1FB1D1CF27CB}" dt="2025-02-21T09:48:06.396" v="17" actId="20577"/>
          <ac:spMkLst>
            <pc:docMk/>
            <pc:sldMk cId="1795555811" sldId="323"/>
            <ac:spMk id="10" creationId="{D3612DE0-B954-2EB9-9BB0-5BFAF25B6519}"/>
          </ac:spMkLst>
        </pc:spChg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15" creationId="{8723B201-4539-AAF4-71C2-15666D7F44A3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8" creationId="{8E21AD6F-A0CD-0939-61D6-6C9208292CD6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9" creationId="{2F99B1A6-A112-4460-7B41-0D6EA4DAAF7B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1" creationId="{6A8DB862-9A13-AB20-2506-1891D6487D6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3" creationId="{9CFBE983-C415-A6A7-11C4-01EBB9BFABE8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4" creationId="{A0B9632E-6D5C-747A-775A-C400549CA849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6" creationId="{F93C2EDE-7D72-6958-D7B1-260F98537F8D}"/>
          </ac:spMkLst>
        </pc:spChg>
        <pc:spChg chg="add mod">
          <ac:chgData name="Diego Ontiveros Cruz" userId="ff705c0ddba3569c" providerId="LiveId" clId="{955A0032-BE0F-457B-A79C-1FB1D1CF27CB}" dt="2025-02-24T11:52:27.676" v="4649" actId="313"/>
          <ac:spMkLst>
            <pc:docMk/>
            <pc:sldMk cId="1795555811" sldId="323"/>
            <ac:spMk id="27" creationId="{AFF3290F-B8E8-17D9-6089-5E3B366C50D6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4" creationId="{69653284-2AAA-249B-8BC2-F9FB8BA4D1B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8" creationId="{9A29AAF8-A071-7683-67A5-8785B7FC9850}"/>
          </ac:spMkLst>
        </pc:spChg>
        <pc:spChg chg="mod topLvl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249" creationId="{9F5658D9-5195-43EC-C94D-09AA83F55B9D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0" creationId="{192FC1B3-D795-C1D4-9962-97CB82909D3C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1" creationId="{C65E671C-9CEE-D399-31A3-9502A90D2DFD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2" creationId="{3BE540C0-29F3-55E6-6EC2-9692E90C110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3" creationId="{726D38DE-FD92-9BDD-2909-67D48877C869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4" creationId="{B136275F-D3F7-488F-FF1D-90986C9A0DBB}"/>
          </ac:spMkLst>
        </pc:spChg>
        <pc:spChg chg="add del mod topLvl">
          <ac:chgData name="Diego Ontiveros Cruz" userId="ff705c0ddba3569c" providerId="LiveId" clId="{955A0032-BE0F-457B-A79C-1FB1D1CF27CB}" dt="2025-03-06T14:03:21.214" v="8435" actId="478"/>
          <ac:spMkLst>
            <pc:docMk/>
            <pc:sldMk cId="1795555811" sldId="323"/>
            <ac:spMk id="255" creationId="{A0784A7E-DD70-E550-2CFC-0A92E0A6E54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6" creationId="{000EE841-E2E3-FC93-E63D-1E3A094680F3}"/>
          </ac:spMkLst>
        </pc:spChg>
        <pc:grpChg chg="mod">
          <ac:chgData name="Diego Ontiveros Cruz" userId="ff705c0ddba3569c" providerId="LiveId" clId="{955A0032-BE0F-457B-A79C-1FB1D1CF27CB}" dt="2025-02-24T13:33:22.200" v="4732" actId="1076"/>
          <ac:grpSpMkLst>
            <pc:docMk/>
            <pc:sldMk cId="1795555811" sldId="323"/>
            <ac:grpSpMk id="39" creationId="{6A76BC36-BD95-5A82-4BF7-66DF452054B8}"/>
          </ac:grpSpMkLst>
        </pc:grpChg>
        <pc:grpChg chg="mod">
          <ac:chgData name="Diego Ontiveros Cruz" userId="ff705c0ddba3569c" providerId="LiveId" clId="{955A0032-BE0F-457B-A79C-1FB1D1CF27CB}" dt="2025-02-24T13:32:44.662" v="4723" actId="1076"/>
          <ac:grpSpMkLst>
            <pc:docMk/>
            <pc:sldMk cId="1795555811" sldId="323"/>
            <ac:grpSpMk id="242" creationId="{2C8DF05A-8682-94E3-052A-185F85D0F18D}"/>
          </ac:grpSpMkLst>
        </pc:grpChg>
        <pc:picChg chg="mod">
          <ac:chgData name="Diego Ontiveros Cruz" userId="ff705c0ddba3569c" providerId="LiveId" clId="{955A0032-BE0F-457B-A79C-1FB1D1CF27CB}" dt="2025-02-21T15:58:38.095" v="3234" actId="1076"/>
          <ac:picMkLst>
            <pc:docMk/>
            <pc:sldMk cId="1795555811" sldId="323"/>
            <ac:picMk id="241" creationId="{80E3AA8E-AB3E-5A7A-5AD6-1DCE2D65D78E}"/>
          </ac:picMkLst>
        </pc:pic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17" creationId="{F76BECE5-BBB8-7768-FD40-B4C180778D08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0" creationId="{8EF9C671-52CF-BD1F-58C5-C24CFE792729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2" creationId="{46D70F0A-FF14-7D6A-7A85-DCF3F9DFD552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5" creationId="{34B28781-5819-DBC6-EFF8-78711C20BAC2}"/>
          </ac:cxnSpMkLst>
        </pc:cxnChg>
      </pc:sldChg>
      <pc:sldChg chg="addSp delSp modSp mod">
        <pc:chgData name="Diego Ontiveros Cruz" userId="ff705c0ddba3569c" providerId="LiveId" clId="{955A0032-BE0F-457B-A79C-1FB1D1CF27CB}" dt="2025-02-24T11:55:59.882" v="4717" actId="1038"/>
        <pc:sldMkLst>
          <pc:docMk/>
          <pc:sldMk cId="3759869929" sldId="324"/>
        </pc:sldMkLst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0" creationId="{AA4412C6-1F48-1B0F-99A4-62928B16CB54}"/>
          </ac:spMkLst>
        </pc:spChg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7" creationId="{D06241FF-AF83-1220-BE9C-BFB2E3FF8D6C}"/>
          </ac:spMkLst>
        </pc:spChg>
        <pc:spChg chg="add mod">
          <ac:chgData name="Diego Ontiveros Cruz" userId="ff705c0ddba3569c" providerId="LiveId" clId="{955A0032-BE0F-457B-A79C-1FB1D1CF27CB}" dt="2025-02-24T11:48:40.467" v="4617" actId="20577"/>
          <ac:spMkLst>
            <pc:docMk/>
            <pc:sldMk cId="3759869929" sldId="324"/>
            <ac:spMk id="30" creationId="{C3EF9ED8-58D0-4D88-91D4-3FBA59E68B2F}"/>
          </ac:spMkLst>
        </pc:spChg>
        <pc:picChg chg="mod">
          <ac:chgData name="Diego Ontiveros Cruz" userId="ff705c0ddba3569c" providerId="LiveId" clId="{955A0032-BE0F-457B-A79C-1FB1D1CF27CB}" dt="2025-02-24T11:55:41.781" v="4704" actId="1076"/>
          <ac:picMkLst>
            <pc:docMk/>
            <pc:sldMk cId="3759869929" sldId="324"/>
            <ac:picMk id="34" creationId="{1FB84855-D0E5-6601-F49C-55A242AAB3BF}"/>
          </ac:picMkLst>
        </pc:picChg>
        <pc:cxnChg chg="mod">
          <ac:chgData name="Diego Ontiveros Cruz" userId="ff705c0ddba3569c" providerId="LiveId" clId="{955A0032-BE0F-457B-A79C-1FB1D1CF27CB}" dt="2025-02-24T11:55:59.882" v="4717" actId="1038"/>
          <ac:cxnSpMkLst>
            <pc:docMk/>
            <pc:sldMk cId="3759869929" sldId="324"/>
            <ac:cxnSpMk id="28" creationId="{6008161B-77B5-3C1E-74DD-DE453FB0D8EA}"/>
          </ac:cxnSpMkLst>
        </pc:cxnChg>
      </pc:sldChg>
      <pc:sldChg chg="addSp delSp modSp mod ord modTransition addAnim delAnim">
        <pc:chgData name="Diego Ontiveros Cruz" userId="ff705c0ddba3569c" providerId="LiveId" clId="{955A0032-BE0F-457B-A79C-1FB1D1CF27CB}" dt="2025-02-24T11:49:36.949" v="4632" actId="1037"/>
        <pc:sldMkLst>
          <pc:docMk/>
          <pc:sldMk cId="1800669243" sldId="325"/>
        </pc:sldMkLst>
        <pc:spChg chg="add del mod">
          <ac:chgData name="Diego Ontiveros Cruz" userId="ff705c0ddba3569c" providerId="LiveId" clId="{955A0032-BE0F-457B-A79C-1FB1D1CF27CB}" dt="2025-02-24T11:49:36.949" v="4632" actId="1037"/>
          <ac:spMkLst>
            <pc:docMk/>
            <pc:sldMk cId="1800669243" sldId="325"/>
            <ac:spMk id="26" creationId="{EAEC7468-8D21-5234-EA42-A0B67CD06119}"/>
          </ac:spMkLst>
        </pc:spChg>
        <pc:spChg chg="add del mod modVis">
          <ac:chgData name="Diego Ontiveros Cruz" userId="ff705c0ddba3569c" providerId="LiveId" clId="{955A0032-BE0F-457B-A79C-1FB1D1CF27CB}" dt="2025-02-24T11:49:23.971" v="4619"/>
          <ac:spMkLst>
            <pc:docMk/>
            <pc:sldMk cId="1800669243" sldId="325"/>
            <ac:spMk id="52" creationId="{73E45E53-A524-D62E-C5B5-7A20DDCC3A16}"/>
          </ac:spMkLst>
        </pc:spChg>
        <pc:spChg chg="add del mod ord">
          <ac:chgData name="Diego Ontiveros Cruz" userId="ff705c0ddba3569c" providerId="LiveId" clId="{955A0032-BE0F-457B-A79C-1FB1D1CF27CB}" dt="2025-02-24T11:47:20.928" v="4565" actId="12789"/>
          <ac:spMkLst>
            <pc:docMk/>
            <pc:sldMk cId="1800669243" sldId="325"/>
            <ac:spMk id="55" creationId="{3561519B-994C-F72D-B86B-C5048F6A084E}"/>
          </ac:spMkLst>
        </pc:spChg>
      </pc:sldChg>
      <pc:sldChg chg="addSp delSp modSp add del mod modAnim">
        <pc:chgData name="Diego Ontiveros Cruz" userId="ff705c0ddba3569c" providerId="LiveId" clId="{955A0032-BE0F-457B-A79C-1FB1D1CF27CB}" dt="2025-03-11T15:02:10.990" v="9754"/>
        <pc:sldMkLst>
          <pc:docMk/>
          <pc:sldMk cId="3223277440" sldId="326"/>
        </pc:sldMkLst>
        <pc:spChg chg="mod">
          <ac:chgData name="Diego Ontiveros Cruz" userId="ff705c0ddba3569c" providerId="LiveId" clId="{955A0032-BE0F-457B-A79C-1FB1D1CF27CB}" dt="2025-03-11T15:02:00.916" v="9753" actId="1076"/>
          <ac:spMkLst>
            <pc:docMk/>
            <pc:sldMk cId="3223277440" sldId="326"/>
            <ac:spMk id="2" creationId="{C94BFFC4-DD33-7AFD-25BA-60EBDD93C15B}"/>
          </ac:spMkLst>
        </pc:spChg>
        <pc:spChg chg="add mod">
          <ac:chgData name="Diego Ontiveros Cruz" userId="ff705c0ddba3569c" providerId="LiveId" clId="{955A0032-BE0F-457B-A79C-1FB1D1CF27CB}" dt="2025-03-11T15:01:18.817" v="9741"/>
          <ac:spMkLst>
            <pc:docMk/>
            <pc:sldMk cId="3223277440" sldId="326"/>
            <ac:spMk id="18" creationId="{ADE1C0DE-CE87-206B-D489-7E34136B8E2A}"/>
          </ac:spMkLst>
        </pc:spChg>
        <pc:grpChg chg="mod">
          <ac:chgData name="Diego Ontiveros Cruz" userId="ff705c0ddba3569c" providerId="LiveId" clId="{955A0032-BE0F-457B-A79C-1FB1D1CF27CB}" dt="2025-02-21T10:47:14.383" v="324" actId="1076"/>
          <ac:grpSpMkLst>
            <pc:docMk/>
            <pc:sldMk cId="3223277440" sldId="326"/>
            <ac:grpSpMk id="50" creationId="{E5BF6253-3EC2-0285-5631-32D4548AC837}"/>
          </ac:grpSpMkLst>
        </pc:grpChg>
      </pc:sldChg>
      <pc:sldChg chg="modSp mod">
        <pc:chgData name="Diego Ontiveros Cruz" userId="ff705c0ddba3569c" providerId="LiveId" clId="{955A0032-BE0F-457B-A79C-1FB1D1CF27CB}" dt="2025-02-21T09:46:12.590" v="15" actId="14100"/>
        <pc:sldMkLst>
          <pc:docMk/>
          <pc:sldMk cId="1234881613" sldId="329"/>
        </pc:sldMkLst>
        <pc:spChg chg="mod">
          <ac:chgData name="Diego Ontiveros Cruz" userId="ff705c0ddba3569c" providerId="LiveId" clId="{955A0032-BE0F-457B-A79C-1FB1D1CF27CB}" dt="2025-02-21T09:46:12.590" v="15" actId="14100"/>
          <ac:spMkLst>
            <pc:docMk/>
            <pc:sldMk cId="1234881613" sldId="329"/>
            <ac:spMk id="24" creationId="{A5BF4BCB-6F4E-1FE8-0D16-740FF6A95C3E}"/>
          </ac:spMkLst>
        </pc:spChg>
      </pc:sldChg>
      <pc:sldChg chg="addSp delSp modSp add mod ord modTransition addAnim delAnim modAnim">
        <pc:chgData name="Diego Ontiveros Cruz" userId="ff705c0ddba3569c" providerId="LiveId" clId="{955A0032-BE0F-457B-A79C-1FB1D1CF27CB}" dt="2025-03-05T15:29:40.633" v="5268"/>
        <pc:sldMkLst>
          <pc:docMk/>
          <pc:sldMk cId="872196189" sldId="330"/>
        </pc:sldMkLst>
        <pc:spChg chg="mod topLvl">
          <ac:chgData name="Diego Ontiveros Cruz" userId="ff705c0ddba3569c" providerId="LiveId" clId="{955A0032-BE0F-457B-A79C-1FB1D1CF27CB}" dt="2025-02-24T11:45:29.587" v="4532" actId="120"/>
          <ac:spMkLst>
            <pc:docMk/>
            <pc:sldMk cId="872196189" sldId="330"/>
            <ac:spMk id="31" creationId="{DF5AEDDC-A562-76FD-E544-A2811F8384B2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8" creationId="{EBE5DF36-ED00-CCFE-1D11-E4649701C973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9" creationId="{C4A3E5CE-A501-A67E-72D9-FBA22C0E893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0" creationId="{8FF8505E-E9ED-191E-59A4-D7F548F4730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1" creationId="{80280235-85D7-475B-02B3-A451F62FF19D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2" creationId="{69469D51-274B-B2BA-81AE-467A6CCC0720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4" creationId="{0427399E-AF86-2EFC-67A8-0722EF5DC46D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26" creationId="{9E98E20E-C913-E97B-923B-AFF0F42D6453}"/>
          </ac:spMkLst>
        </pc:spChg>
        <pc:spChg chg="add mod ord topLvl">
          <ac:chgData name="Diego Ontiveros Cruz" userId="ff705c0ddba3569c" providerId="LiveId" clId="{955A0032-BE0F-457B-A79C-1FB1D1CF27CB}" dt="2025-02-21T14:53:28.509" v="3084" actId="166"/>
          <ac:spMkLst>
            <pc:docMk/>
            <pc:sldMk cId="872196189" sldId="330"/>
            <ac:spMk id="229" creationId="{3F18CBC8-B820-2303-6DB5-EEEC4BF04B71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0" creationId="{C2A7BD56-D273-E137-742A-2C4996EBE804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1" creationId="{4AF14C10-2614-4533-A038-7709610DB9E7}"/>
          </ac:spMkLst>
        </pc:spChg>
        <pc:spChg chg="add mod topLvl">
          <ac:chgData name="Diego Ontiveros Cruz" userId="ff705c0ddba3569c" providerId="LiveId" clId="{955A0032-BE0F-457B-A79C-1FB1D1CF27CB}" dt="2025-02-21T14:50:38.811" v="3067" actId="164"/>
          <ac:spMkLst>
            <pc:docMk/>
            <pc:sldMk cId="872196189" sldId="330"/>
            <ac:spMk id="232" creationId="{0C2025AC-AD24-A6A2-31ED-A1B1CB95A247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3" creationId="{429D6D31-F225-980A-4639-7C5EEBCC08F3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4" creationId="{2F5064B9-FC0C-1734-69A5-15249945DF24}"/>
          </ac:spMkLst>
        </pc:spChg>
        <pc:spChg chg="add mod ord topLvl modVis">
          <ac:chgData name="Diego Ontiveros Cruz" userId="ff705c0ddba3569c" providerId="LiveId" clId="{955A0032-BE0F-457B-A79C-1FB1D1CF27CB}" dt="2025-02-21T11:54:24.252" v="2876" actId="14430"/>
          <ac:spMkLst>
            <pc:docMk/>
            <pc:sldMk cId="872196189" sldId="330"/>
            <ac:spMk id="236" creationId="{621C40A8-20C4-9B3B-A028-03AE9FE2E4D8}"/>
          </ac:spMkLst>
        </pc:spChg>
        <pc:spChg chg="mod">
          <ac:chgData name="Diego Ontiveros Cruz" userId="ff705c0ddba3569c" providerId="LiveId" clId="{955A0032-BE0F-457B-A79C-1FB1D1CF27CB}" dt="2025-02-21T11:33:37.698" v="739"/>
          <ac:spMkLst>
            <pc:docMk/>
            <pc:sldMk cId="872196189" sldId="330"/>
            <ac:spMk id="238" creationId="{EB402EA7-C819-4BE7-2B3A-7FA5FC4D8AED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3" creationId="{048EBE61-A6FC-934B-DDD1-546D93B73167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5" creationId="{EC61AD0C-B331-455A-1283-2E873183A5F1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6" creationId="{A260FE2A-9AB3-C588-C1E3-519E13E2EED0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7" creationId="{D551B09C-06E4-608A-3719-1997351B3E44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8" creationId="{AF807C2B-D537-52BD-CC70-EE22517E38CB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9" creationId="{B794A31A-74BB-1CF4-07C9-C5C9D4E19860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2" creationId="{8D294B67-A31F-6F76-4862-7173B60D090D}"/>
          </ac:spMkLst>
        </pc:spChg>
        <pc:spChg chg="add mod">
          <ac:chgData name="Diego Ontiveros Cruz" userId="ff705c0ddba3569c" providerId="LiveId" clId="{955A0032-BE0F-457B-A79C-1FB1D1CF27CB}" dt="2025-02-21T14:50:35.317" v="3066" actId="1076"/>
          <ac:spMkLst>
            <pc:docMk/>
            <pc:sldMk cId="872196189" sldId="330"/>
            <ac:spMk id="263" creationId="{175B4522-6AA3-B977-8EE6-661BD909693B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4" creationId="{2F4F14E1-BD12-E28F-22F9-33B765EA96BF}"/>
          </ac:spMkLst>
        </pc:spChg>
        <pc:spChg chg="add mod">
          <ac:chgData name="Diego Ontiveros Cruz" userId="ff705c0ddba3569c" providerId="LiveId" clId="{955A0032-BE0F-457B-A79C-1FB1D1CF27CB}" dt="2025-02-21T14:48:57.557" v="3058" actId="1036"/>
          <ac:spMkLst>
            <pc:docMk/>
            <pc:sldMk cId="872196189" sldId="330"/>
            <ac:spMk id="265" creationId="{877FB3E3-77F2-6397-3033-E6DD02B35D43}"/>
          </ac:spMkLst>
        </pc:spChg>
        <pc:grpChg chg="add mod">
          <ac:chgData name="Diego Ontiveros Cruz" userId="ff705c0ddba3569c" providerId="LiveId" clId="{955A0032-BE0F-457B-A79C-1FB1D1CF27CB}" dt="2025-02-21T11:37:03.891" v="773" actId="1076"/>
          <ac:grpSpMkLst>
            <pc:docMk/>
            <pc:sldMk cId="872196189" sldId="330"/>
            <ac:grpSpMk id="237" creationId="{0AF0CF7C-63D8-BC4A-E2AF-3C3E03DB4BFB}"/>
          </ac:grpSpMkLst>
        </pc:grpChg>
        <pc:grpChg chg="add mod">
          <ac:chgData name="Diego Ontiveros Cruz" userId="ff705c0ddba3569c" providerId="LiveId" clId="{955A0032-BE0F-457B-A79C-1FB1D1CF27CB}" dt="2025-02-21T14:59:31.665" v="3131" actId="1038"/>
          <ac:grpSpMkLst>
            <pc:docMk/>
            <pc:sldMk cId="872196189" sldId="330"/>
            <ac:grpSpMk id="272" creationId="{30918563-08CF-D6FD-AA55-F0125FE743AB}"/>
          </ac:grpSpMkLst>
        </pc:grpChg>
        <pc:picChg chg="add del mod ord modCrop">
          <ac:chgData name="Diego Ontiveros Cruz" userId="ff705c0ddba3569c" providerId="LiveId" clId="{955A0032-BE0F-457B-A79C-1FB1D1CF27CB}" dt="2025-02-21T11:44:09.586" v="872" actId="1076"/>
          <ac:picMkLst>
            <pc:docMk/>
            <pc:sldMk cId="872196189" sldId="330"/>
            <ac:picMk id="214" creationId="{B6BFA206-08C9-3354-DD7C-2435B2F1A607}"/>
          </ac:picMkLst>
        </pc:picChg>
        <pc:picChg chg="mod">
          <ac:chgData name="Diego Ontiveros Cruz" userId="ff705c0ddba3569c" providerId="LiveId" clId="{955A0032-BE0F-457B-A79C-1FB1D1CF27CB}" dt="2025-02-21T11:33:37.698" v="739"/>
          <ac:picMkLst>
            <pc:docMk/>
            <pc:sldMk cId="872196189" sldId="330"/>
            <ac:picMk id="240" creationId="{79BE6400-7E65-81E9-BCD2-ADA6D119EB1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3" creationId="{FB80156E-3A48-E2F2-991E-349E4B96F4D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4" creationId="{7B81F401-00CE-8CA3-04A5-94F7D1C10E0F}"/>
          </ac:picMkLst>
        </pc:picChg>
      </pc:sldChg>
      <pc:sldChg chg="addSp delSp modSp add mod ord modTransition delAnim modAnim">
        <pc:chgData name="Diego Ontiveros Cruz" userId="ff705c0ddba3569c" providerId="LiveId" clId="{955A0032-BE0F-457B-A79C-1FB1D1CF27CB}" dt="2025-03-11T15:33:29.867" v="10066"/>
        <pc:sldMkLst>
          <pc:docMk/>
          <pc:sldMk cId="4051575612" sldId="331"/>
        </pc:sldMkLst>
        <pc:spChg chg="mod">
          <ac:chgData name="Diego Ontiveros Cruz" userId="ff705c0ddba3569c" providerId="LiveId" clId="{955A0032-BE0F-457B-A79C-1FB1D1CF27CB}" dt="2025-02-21T10:57:22.191" v="360" actId="20577"/>
          <ac:spMkLst>
            <pc:docMk/>
            <pc:sldMk cId="4051575612" sldId="331"/>
            <ac:spMk id="6" creationId="{76FB2EA9-4BF1-6DDE-CA96-51E2FF623AE9}"/>
          </ac:spMkLst>
        </pc:spChg>
        <pc:spChg chg="add mod">
          <ac:chgData name="Diego Ontiveros Cruz" userId="ff705c0ddba3569c" providerId="LiveId" clId="{955A0032-BE0F-457B-A79C-1FB1D1CF27CB}" dt="2025-02-24T11:45:58.893" v="4544" actId="20577"/>
          <ac:spMkLst>
            <pc:docMk/>
            <pc:sldMk cId="4051575612" sldId="331"/>
            <ac:spMk id="15" creationId="{F3B065C4-375D-7666-9FD5-E2A654B4F8AB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7" creationId="{7F459B8D-8A4A-A698-DF1E-67BAEBCA6336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8" creationId="{A4E5A04C-218C-6F90-80FD-733551AFEE7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9" creationId="{1E258CD9-9AD7-C089-F3B4-549FE38EDA6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20" creationId="{1F0C1F88-4159-824A-A939-DA21AB01300E}"/>
          </ac:spMkLst>
        </pc:spChg>
        <pc:spChg chg="add mod">
          <ac:chgData name="Diego Ontiveros Cruz" userId="ff705c0ddba3569c" providerId="LiveId" clId="{955A0032-BE0F-457B-A79C-1FB1D1CF27CB}" dt="2025-03-11T15:20:09.048" v="10004" actId="207"/>
          <ac:spMkLst>
            <pc:docMk/>
            <pc:sldMk cId="4051575612" sldId="331"/>
            <ac:spMk id="21" creationId="{C0A2140A-0AAE-396F-3E3E-6101AD09641A}"/>
          </ac:spMkLst>
        </pc:spChg>
        <pc:spChg chg="add mod">
          <ac:chgData name="Diego Ontiveros Cruz" userId="ff705c0ddba3569c" providerId="LiveId" clId="{955A0032-BE0F-457B-A79C-1FB1D1CF27CB}" dt="2025-03-11T15:19:58.564" v="10000" actId="207"/>
          <ac:spMkLst>
            <pc:docMk/>
            <pc:sldMk cId="4051575612" sldId="331"/>
            <ac:spMk id="22" creationId="{2CAF619A-74E9-8372-EF9D-36E6A8BBEDE9}"/>
          </ac:spMkLst>
        </pc:spChg>
        <pc:spChg chg="add mod">
          <ac:chgData name="Diego Ontiveros Cruz" userId="ff705c0ddba3569c" providerId="LiveId" clId="{955A0032-BE0F-457B-A79C-1FB1D1CF27CB}" dt="2025-03-11T15:20:11.589" v="10005" actId="207"/>
          <ac:spMkLst>
            <pc:docMk/>
            <pc:sldMk cId="4051575612" sldId="331"/>
            <ac:spMk id="25" creationId="{86CF80EC-7278-0E1D-F948-0F88A3F224AA}"/>
          </ac:spMkLst>
        </pc:spChg>
        <pc:spChg chg="add mod">
          <ac:chgData name="Diego Ontiveros Cruz" userId="ff705c0ddba3569c" providerId="LiveId" clId="{955A0032-BE0F-457B-A79C-1FB1D1CF27CB}" dt="2025-03-11T15:20:01.194" v="10001" actId="207"/>
          <ac:spMkLst>
            <pc:docMk/>
            <pc:sldMk cId="4051575612" sldId="331"/>
            <ac:spMk id="26" creationId="{F7DB3FEF-09A4-E897-CCFB-B9D1C417C0E1}"/>
          </ac:spMkLst>
        </pc:spChg>
        <pc:spChg chg="mod topLvl">
          <ac:chgData name="Diego Ontiveros Cruz" userId="ff705c0ddba3569c" providerId="LiveId" clId="{955A0032-BE0F-457B-A79C-1FB1D1CF27CB}" dt="2025-02-24T11:45:48.763" v="4535" actId="478"/>
          <ac:spMkLst>
            <pc:docMk/>
            <pc:sldMk cId="4051575612" sldId="331"/>
            <ac:spMk id="29" creationId="{988EB0EF-550A-0A49-9C28-6869F3E453E2}"/>
          </ac:spMkLst>
        </pc:spChg>
        <pc:spChg chg="add mod">
          <ac:chgData name="Diego Ontiveros Cruz" userId="ff705c0ddba3569c" providerId="LiveId" clId="{955A0032-BE0F-457B-A79C-1FB1D1CF27CB}" dt="2025-03-11T15:20:13.567" v="10006" actId="207"/>
          <ac:spMkLst>
            <pc:docMk/>
            <pc:sldMk cId="4051575612" sldId="331"/>
            <ac:spMk id="33" creationId="{DA91D187-2091-DC7A-F588-64E72541244D}"/>
          </ac:spMkLst>
        </pc:spChg>
        <pc:spChg chg="add mod">
          <ac:chgData name="Diego Ontiveros Cruz" userId="ff705c0ddba3569c" providerId="LiveId" clId="{955A0032-BE0F-457B-A79C-1FB1D1CF27CB}" dt="2025-03-11T15:20:03.406" v="10002" actId="207"/>
          <ac:spMkLst>
            <pc:docMk/>
            <pc:sldMk cId="4051575612" sldId="331"/>
            <ac:spMk id="34" creationId="{1CC0930B-953A-A691-B5D3-4B7BAE88372A}"/>
          </ac:spMkLst>
        </pc:spChg>
        <pc:spChg chg="add mod">
          <ac:chgData name="Diego Ontiveros Cruz" userId="ff705c0ddba3569c" providerId="LiveId" clId="{955A0032-BE0F-457B-A79C-1FB1D1CF27CB}" dt="2025-03-11T15:20:15.926" v="10007" actId="207"/>
          <ac:spMkLst>
            <pc:docMk/>
            <pc:sldMk cId="4051575612" sldId="331"/>
            <ac:spMk id="37" creationId="{082F9776-2776-D36F-253A-5A96EBA83540}"/>
          </ac:spMkLst>
        </pc:spChg>
        <pc:spChg chg="add mod">
          <ac:chgData name="Diego Ontiveros Cruz" userId="ff705c0ddba3569c" providerId="LiveId" clId="{955A0032-BE0F-457B-A79C-1FB1D1CF27CB}" dt="2025-03-11T15:20:05.681" v="10003" actId="207"/>
          <ac:spMkLst>
            <pc:docMk/>
            <pc:sldMk cId="4051575612" sldId="331"/>
            <ac:spMk id="38" creationId="{7D30C622-7701-1581-D203-89ECE6AB5724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0" creationId="{F6F4764C-978E-427F-E5DF-627BF7240087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1" creationId="{5DACAE61-0B5B-E517-4B69-5B0860EF1887}"/>
          </ac:spMkLst>
        </pc:spChg>
        <pc:grpChg chg="add mod ord">
          <ac:chgData name="Diego Ontiveros Cruz" userId="ff705c0ddba3569c" providerId="LiveId" clId="{955A0032-BE0F-457B-A79C-1FB1D1CF27CB}" dt="2025-03-11T15:18:23.224" v="9913" actId="164"/>
          <ac:grpSpMkLst>
            <pc:docMk/>
            <pc:sldMk cId="4051575612" sldId="331"/>
            <ac:grpSpMk id="3" creationId="{2AB900E6-1229-E5D0-5EE5-0AC12B2E6993}"/>
          </ac:grpSpMkLst>
        </pc:grpChg>
        <pc:grpChg chg="mod">
          <ac:chgData name="Diego Ontiveros Cruz" userId="ff705c0ddba3569c" providerId="LiveId" clId="{955A0032-BE0F-457B-A79C-1FB1D1CF27CB}" dt="2025-03-11T15:10:20.246" v="9756"/>
          <ac:grpSpMkLst>
            <pc:docMk/>
            <pc:sldMk cId="4051575612" sldId="331"/>
            <ac:grpSpMk id="7" creationId="{89FE8368-5A23-0E16-62A6-9E6718F6243B}"/>
          </ac:grpSpMkLst>
        </pc:grpChg>
        <pc:grpChg chg="add mod">
          <ac:chgData name="Diego Ontiveros Cruz" userId="ff705c0ddba3569c" providerId="LiveId" clId="{955A0032-BE0F-457B-A79C-1FB1D1CF27CB}" dt="2025-03-11T15:18:19.408" v="9912" actId="164"/>
          <ac:grpSpMkLst>
            <pc:docMk/>
            <pc:sldMk cId="4051575612" sldId="331"/>
            <ac:grpSpMk id="28" creationId="{0188932F-EF5F-55D0-7CAD-DCF3B85B678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2" creationId="{A4B06716-6A50-4453-8161-0CF459C5960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3" creationId="{24073E8D-9615-06E2-4EAC-C6C80E31125D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4" creationId="{B9573249-956B-95A8-2BBC-8A165EDFFBBA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5" creationId="{54C5D5AC-1AAC-875C-9A85-FE9CB8289F8B}"/>
          </ac:grpSpMkLst>
        </pc:grpChg>
        <pc:grpChg chg="add mod">
          <ac:chgData name="Diego Ontiveros Cruz" userId="ff705c0ddba3569c" providerId="LiveId" clId="{955A0032-BE0F-457B-A79C-1FB1D1CF27CB}" dt="2025-03-11T15:20:55.607" v="10010" actId="164"/>
          <ac:grpSpMkLst>
            <pc:docMk/>
            <pc:sldMk cId="4051575612" sldId="331"/>
            <ac:grpSpMk id="46" creationId="{65431C70-12A0-F757-D320-0899C7820F11}"/>
          </ac:grpSpMkLst>
        </pc:grpChg>
        <pc:grpChg chg="add mod">
          <ac:chgData name="Diego Ontiveros Cruz" userId="ff705c0ddba3569c" providerId="LiveId" clId="{955A0032-BE0F-457B-A79C-1FB1D1CF27CB}" dt="2025-03-11T15:22:51.171" v="10024" actId="1036"/>
          <ac:grpSpMkLst>
            <pc:docMk/>
            <pc:sldMk cId="4051575612" sldId="331"/>
            <ac:grpSpMk id="238" creationId="{36979DA8-88EB-30C4-967A-61864510ADDF}"/>
          </ac:grpSpMkLst>
        </pc:grpChg>
        <pc:picChg chg="mod">
          <ac:chgData name="Diego Ontiveros Cruz" userId="ff705c0ddba3569c" providerId="LiveId" clId="{955A0032-BE0F-457B-A79C-1FB1D1CF27CB}" dt="2025-03-11T15:10:20.246" v="9756"/>
          <ac:picMkLst>
            <pc:docMk/>
            <pc:sldMk cId="4051575612" sldId="331"/>
            <ac:picMk id="5" creationId="{D040EFC3-2D65-551D-2326-8983E0BB45D2}"/>
          </ac:picMkLst>
        </pc:picChg>
        <pc:picChg chg="add mod">
          <ac:chgData name="Diego Ontiveros Cruz" userId="ff705c0ddba3569c" providerId="LiveId" clId="{955A0032-BE0F-457B-A79C-1FB1D1CF27CB}" dt="2025-03-11T15:18:15.613" v="9911" actId="164"/>
          <ac:picMkLst>
            <pc:docMk/>
            <pc:sldMk cId="4051575612" sldId="331"/>
            <ac:picMk id="24" creationId="{A72EBA0A-39C3-71EB-308C-791D7BAA3723}"/>
          </ac:picMkLst>
        </pc:picChg>
        <pc:picChg chg="mod">
          <ac:chgData name="Diego Ontiveros Cruz" userId="ff705c0ddba3569c" providerId="LiveId" clId="{955A0032-BE0F-457B-A79C-1FB1D1CF27CB}" dt="2025-03-11T15:14:13.389" v="9795"/>
          <ac:picMkLst>
            <pc:docMk/>
            <pc:sldMk cId="4051575612" sldId="331"/>
            <ac:picMk id="30" creationId="{D11719B7-C4E1-FF79-B62C-75646CE2DE71}"/>
          </ac:picMkLst>
        </pc:picChg>
        <pc:picChg chg="add mod">
          <ac:chgData name="Diego Ontiveros Cruz" userId="ff705c0ddba3569c" providerId="LiveId" clId="{955A0032-BE0F-457B-A79C-1FB1D1CF27CB}" dt="2025-03-11T15:33:07.414" v="10059" actId="1076"/>
          <ac:picMkLst>
            <pc:docMk/>
            <pc:sldMk cId="4051575612" sldId="331"/>
            <ac:picMk id="48" creationId="{EC7837F0-06D1-B7DD-0D9E-1B422ED4A7DE}"/>
          </ac:picMkLst>
        </pc:picChg>
        <pc:picChg chg="add mod">
          <ac:chgData name="Diego Ontiveros Cruz" userId="ff705c0ddba3569c" providerId="LiveId" clId="{955A0032-BE0F-457B-A79C-1FB1D1CF27CB}" dt="2025-03-11T15:31:45.787" v="10058"/>
          <ac:picMkLst>
            <pc:docMk/>
            <pc:sldMk cId="4051575612" sldId="331"/>
            <ac:picMk id="51" creationId="{8F4AA311-4CA7-684C-4D43-E12B764DF936}"/>
          </ac:picMkLst>
        </pc:picChg>
        <pc:picChg chg="add mod">
          <ac:chgData name="Diego Ontiveros Cruz" userId="ff705c0ddba3569c" providerId="LiveId" clId="{955A0032-BE0F-457B-A79C-1FB1D1CF27CB}" dt="2025-03-11T15:33:10.496" v="10061" actId="1076"/>
          <ac:picMkLst>
            <pc:docMk/>
            <pc:sldMk cId="4051575612" sldId="331"/>
            <ac:picMk id="52" creationId="{11C004C1-D15F-1769-0972-D525CABA4E62}"/>
          </ac:picMkLst>
        </pc:picChg>
        <pc:picChg chg="add mod">
          <ac:chgData name="Diego Ontiveros Cruz" userId="ff705c0ddba3569c" providerId="LiveId" clId="{955A0032-BE0F-457B-A79C-1FB1D1CF27CB}" dt="2025-03-11T15:33:13.448" v="10063" actId="1076"/>
          <ac:picMkLst>
            <pc:docMk/>
            <pc:sldMk cId="4051575612" sldId="331"/>
            <ac:picMk id="53" creationId="{A9D977B2-807C-E3E5-519F-AE308F4FECC4}"/>
          </ac:picMkLst>
        </pc:picChg>
        <pc:picChg chg="add mod">
          <ac:chgData name="Diego Ontiveros Cruz" userId="ff705c0ddba3569c" providerId="LiveId" clId="{955A0032-BE0F-457B-A79C-1FB1D1CF27CB}" dt="2025-03-11T15:33:16.211" v="10065" actId="1076"/>
          <ac:picMkLst>
            <pc:docMk/>
            <pc:sldMk cId="4051575612" sldId="331"/>
            <ac:picMk id="54" creationId="{7532C51A-C467-DD68-E666-B901F6F3D0AE}"/>
          </ac:picMkLst>
        </pc:picChg>
        <pc:picChg chg="add mod ord modCrop">
          <ac:chgData name="Diego Ontiveros Cruz" userId="ff705c0ddba3569c" providerId="LiveId" clId="{955A0032-BE0F-457B-A79C-1FB1D1CF27CB}" dt="2025-03-11T15:20:55.607" v="10010" actId="164"/>
          <ac:picMkLst>
            <pc:docMk/>
            <pc:sldMk cId="4051575612" sldId="331"/>
            <ac:picMk id="231" creationId="{D02714BB-1232-AB7F-595A-FAE2B8AA0F6F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39" creationId="{878ABB30-CB54-DABC-2F5E-4D8E7FFFFA97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40" creationId="{AE1C2E32-991B-A1D4-07F4-301E8FC052CE}"/>
          </ac:picMkLst>
        </pc:picChg>
        <pc:picChg chg="add mod ord modCrop">
          <ac:chgData name="Diego Ontiveros Cruz" userId="ff705c0ddba3569c" providerId="LiveId" clId="{955A0032-BE0F-457B-A79C-1FB1D1CF27CB}" dt="2025-03-11T15:18:26.383" v="9914" actId="164"/>
          <ac:picMkLst>
            <pc:docMk/>
            <pc:sldMk cId="4051575612" sldId="331"/>
            <ac:picMk id="244" creationId="{D049260E-CE74-7416-0AB5-111033E30C7F}"/>
          </ac:picMkLst>
        </pc:picChg>
        <pc:picChg chg="add mod">
          <ac:chgData name="Diego Ontiveros Cruz" userId="ff705c0ddba3569c" providerId="LiveId" clId="{955A0032-BE0F-457B-A79C-1FB1D1CF27CB}" dt="2025-03-11T15:22:51.171" v="10024" actId="1036"/>
          <ac:picMkLst>
            <pc:docMk/>
            <pc:sldMk cId="4051575612" sldId="331"/>
            <ac:picMk id="246" creationId="{6D204B1D-0835-C9B5-FD29-482980587493}"/>
          </ac:picMkLst>
        </pc:pic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2" creationId="{2C362E5A-FFED-AB5B-4EF6-E9A82BEEA758}"/>
          </ac:cxnSpMkLst>
        </pc:cxn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3" creationId="{490FB9FF-7DFA-80CC-D3D3-CED3B62B59E8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1" creationId="{C7E21CDD-E5EF-6072-16D4-C5CFB14D3B9D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2" creationId="{EAC4322C-A1E9-FFD1-E9A7-2045D4CBAEB8}"/>
          </ac:cxnSpMkLst>
        </pc:cxnChg>
      </pc:sldChg>
      <pc:sldChg chg="addSp delSp modSp add mod ord addAnim delAnim modAnim modNotesTx">
        <pc:chgData name="Diego Ontiveros Cruz" userId="ff705c0ddba3569c" providerId="LiveId" clId="{955A0032-BE0F-457B-A79C-1FB1D1CF27CB}" dt="2025-03-06T15:42:30.465" v="9123" actId="21"/>
        <pc:sldMkLst>
          <pc:docMk/>
          <pc:sldMk cId="1934845911" sldId="332"/>
        </pc:sldMkLst>
        <pc:spChg chg="add mod">
          <ac:chgData name="Diego Ontiveros Cruz" userId="ff705c0ddba3569c" providerId="LiveId" clId="{955A0032-BE0F-457B-A79C-1FB1D1CF27CB}" dt="2025-03-05T16:05:19.197" v="5515" actId="164"/>
          <ac:spMkLst>
            <pc:docMk/>
            <pc:sldMk cId="1934845911" sldId="332"/>
            <ac:spMk id="5" creationId="{BC99BEC4-97B2-D0AA-8D88-7C73E01F18CB}"/>
          </ac:spMkLst>
        </pc:spChg>
        <pc:spChg chg="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5" creationId="{04E71053-A4CA-BCE4-260D-E802F266AA8E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9" creationId="{4E023A33-9671-F4BA-E766-392FDAD8EFD4}"/>
          </ac:spMkLst>
        </pc:spChg>
        <pc:spChg chg="mod">
          <ac:chgData name="Diego Ontiveros Cruz" userId="ff705c0ddba3569c" providerId="LiveId" clId="{955A0032-BE0F-457B-A79C-1FB1D1CF27CB}" dt="2025-03-06T15:42:30.465" v="9123" actId="21"/>
          <ac:spMkLst>
            <pc:docMk/>
            <pc:sldMk cId="1934845911" sldId="332"/>
            <ac:spMk id="20" creationId="{CCD14FE2-9159-56F0-1F2D-652702323BDC}"/>
          </ac:spMkLst>
        </pc:spChg>
        <pc:spChg chg="add mod">
          <ac:chgData name="Diego Ontiveros Cruz" userId="ff705c0ddba3569c" providerId="LiveId" clId="{955A0032-BE0F-457B-A79C-1FB1D1CF27CB}" dt="2025-03-05T16:39:31.781" v="6219" actId="1076"/>
          <ac:spMkLst>
            <pc:docMk/>
            <pc:sldMk cId="1934845911" sldId="332"/>
            <ac:spMk id="31" creationId="{4DE59C61-6172-44F7-F936-D5EFCB808A6F}"/>
          </ac:spMkLst>
        </pc:spChg>
        <pc:spChg chg="add mod">
          <ac:chgData name="Diego Ontiveros Cruz" userId="ff705c0ddba3569c" providerId="LiveId" clId="{955A0032-BE0F-457B-A79C-1FB1D1CF27CB}" dt="2025-03-05T16:37:55.737" v="6211" actId="1035"/>
          <ac:spMkLst>
            <pc:docMk/>
            <pc:sldMk cId="1934845911" sldId="332"/>
            <ac:spMk id="32" creationId="{074A134A-71E8-D7F4-9F9A-7CB589690A12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3" creationId="{AE286D0A-6C38-BFA2-E84C-23703737C70C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4" creationId="{363E76C5-5DB9-3B55-5D74-9F5055DB04B7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5" creationId="{933007D0-BFFA-C427-DD14-4C035CBE9499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6" creationId="{D0EDE336-26A8-5656-9779-65491D6EACE1}"/>
          </ac:spMkLst>
        </pc:spChg>
        <pc:spChg chg="add mod">
          <ac:chgData name="Diego Ontiveros Cruz" userId="ff705c0ddba3569c" providerId="LiveId" clId="{955A0032-BE0F-457B-A79C-1FB1D1CF27CB}" dt="2025-03-05T16:48:33.960" v="6435" actId="1076"/>
          <ac:spMkLst>
            <pc:docMk/>
            <pc:sldMk cId="1934845911" sldId="332"/>
            <ac:spMk id="37" creationId="{762F5A96-C4C7-D227-B751-967F77E37F50}"/>
          </ac:spMkLst>
        </pc:spChg>
        <pc:spChg chg="add mod">
          <ac:chgData name="Diego Ontiveros Cruz" userId="ff705c0ddba3569c" providerId="LiveId" clId="{955A0032-BE0F-457B-A79C-1FB1D1CF27CB}" dt="2025-03-05T16:48:36.806" v="6439" actId="1035"/>
          <ac:spMkLst>
            <pc:docMk/>
            <pc:sldMk cId="1934845911" sldId="332"/>
            <ac:spMk id="38" creationId="{1C9F87EF-A34B-2819-F649-D0D93B0955FC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217" creationId="{4FE7BFAD-365C-7419-DA7C-4292E64AB192}"/>
          </ac:spMkLst>
        </pc:spChg>
        <pc:grpChg chg="add mod">
          <ac:chgData name="Diego Ontiveros Cruz" userId="ff705c0ddba3569c" providerId="LiveId" clId="{955A0032-BE0F-457B-A79C-1FB1D1CF27CB}" dt="2025-03-05T16:44:44.935" v="6355" actId="1076"/>
          <ac:grpSpMkLst>
            <pc:docMk/>
            <pc:sldMk cId="1934845911" sldId="332"/>
            <ac:grpSpMk id="12" creationId="{D92A6295-13BC-57C8-8654-B7FC0CF2659B}"/>
          </ac:grpSpMkLst>
        </pc:grpChg>
        <pc:graphicFrameChg chg="add mod">
          <ac:chgData name="Diego Ontiveros Cruz" userId="ff705c0ddba3569c" providerId="LiveId" clId="{955A0032-BE0F-457B-A79C-1FB1D1CF27CB}" dt="2025-03-05T16:32:04.739" v="6114"/>
          <ac:graphicFrameMkLst>
            <pc:docMk/>
            <pc:sldMk cId="1934845911" sldId="332"/>
            <ac:graphicFrameMk id="3" creationId="{EADD01AA-BC2D-6CA5-7A15-A4BC49B8989C}"/>
          </ac:graphicFrameMkLst>
        </pc:graphicFrameChg>
        <pc:picChg chg="add mod">
          <ac:chgData name="Diego Ontiveros Cruz" userId="ff705c0ddba3569c" providerId="LiveId" clId="{955A0032-BE0F-457B-A79C-1FB1D1CF27CB}" dt="2025-03-05T16:39:31.781" v="6219" actId="1076"/>
          <ac:picMkLst>
            <pc:docMk/>
            <pc:sldMk cId="1934845911" sldId="332"/>
            <ac:picMk id="22" creationId="{25C428DA-028C-A0FB-4BE9-C014628BFD7F}"/>
          </ac:picMkLst>
        </pc:picChg>
        <pc:picChg chg="add mod modVis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8" creationId="{E6FDD7D6-1AC7-BF20-A4D8-62465C9D7383}"/>
          </ac:picMkLst>
        </pc:picChg>
        <pc:picChg chg="add mod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9" creationId="{0A766016-D7FA-54DD-B1D6-D026297D5984}"/>
          </ac:picMkLst>
        </pc:picChg>
        <pc:picChg chg="add mod ord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30" creationId="{33492DC1-8ACD-416B-C02D-5541FF4AF254}"/>
          </ac:picMkLst>
        </pc:pic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9" creationId="{4AE0A1C6-0A7F-3B51-94FB-95A8AD7402B4}"/>
          </ac:cxnSpMkLst>
        </pc:cxn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16" creationId="{CECA0EB5-823D-FFC5-E47D-9D692481803A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06T15:22:37.137" v="9002" actId="1076"/>
        <pc:sldMkLst>
          <pc:docMk/>
          <pc:sldMk cId="993034439" sldId="333"/>
        </pc:sldMkLst>
        <pc:spChg chg="add mod">
          <ac:chgData name="Diego Ontiveros Cruz" userId="ff705c0ddba3569c" providerId="LiveId" clId="{955A0032-BE0F-457B-A79C-1FB1D1CF27CB}" dt="2025-03-06T13:52:46.956" v="8422"/>
          <ac:spMkLst>
            <pc:docMk/>
            <pc:sldMk cId="993034439" sldId="333"/>
            <ac:spMk id="2" creationId="{A8F54CEB-D543-BD1C-0392-44DFF81D9028}"/>
          </ac:spMkLst>
        </pc:spChg>
        <pc:spChg chg="mod">
          <ac:chgData name="Diego Ontiveros Cruz" userId="ff705c0ddba3569c" providerId="LiveId" clId="{955A0032-BE0F-457B-A79C-1FB1D1CF27CB}" dt="2025-03-06T14:43:26.777" v="8645" actId="14861"/>
          <ac:spMkLst>
            <pc:docMk/>
            <pc:sldMk cId="993034439" sldId="333"/>
            <ac:spMk id="5" creationId="{7B7836A1-42F1-879B-3002-1C7E8243561F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1" creationId="{D1502C82-E0C0-341D-535B-20CE987E9FD8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2" creationId="{F11F7070-F29D-92F1-C711-7EC374AC8EBB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16" creationId="{E5C55C6A-27B9-B696-225E-96682BDEDF76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23" creationId="{90200F97-9258-0DFB-7FE6-CD03D0BDA81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4" creationId="{35BFCDCD-726C-5D81-9173-BDC5428D2C7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6" creationId="{A0A329DB-D383-F3E8-727F-E16C4ED1FEBD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7" creationId="{DCC5520C-1EF3-E06D-7B62-F367D2729E2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8" creationId="{E1F080BB-2721-BE3B-CA05-C9E78F5A5373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3" creationId="{97F962B5-F5FC-124C-10F9-802BE9B666CF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4" creationId="{D5E03EEF-09FC-61B0-CB17-5BF11DD2D18E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2" creationId="{76FACC89-D946-F168-6D85-E1F92432C912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4" creationId="{6DDA44EE-AEED-6B37-0C91-8F7021017BF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5" creationId="{25B73178-1105-FC32-52BD-D6CB3F1806A4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212" creationId="{E8F3BDCF-8792-A639-9A8D-D229ACBFFF8D}"/>
          </ac:spMkLst>
        </pc:spChg>
        <pc:spChg chg="add mod">
          <ac:chgData name="Diego Ontiveros Cruz" userId="ff705c0ddba3569c" providerId="LiveId" clId="{955A0032-BE0F-457B-A79C-1FB1D1CF27CB}" dt="2025-03-06T15:18:30.729" v="8922" actId="1036"/>
          <ac:spMkLst>
            <pc:docMk/>
            <pc:sldMk cId="993034439" sldId="333"/>
            <ac:spMk id="215" creationId="{33475CA8-861D-BC4C-5C74-046C088F0766}"/>
          </ac:spMkLst>
        </pc:spChg>
        <pc:spChg chg="add mod">
          <ac:chgData name="Diego Ontiveros Cruz" userId="ff705c0ddba3569c" providerId="LiveId" clId="{955A0032-BE0F-457B-A79C-1FB1D1CF27CB}" dt="2025-03-06T15:18:35.196" v="8934" actId="1036"/>
          <ac:spMkLst>
            <pc:docMk/>
            <pc:sldMk cId="993034439" sldId="333"/>
            <ac:spMk id="217" creationId="{6315AF5C-EC57-66B6-1E3D-80F40E35FC45}"/>
          </ac:spMkLst>
        </pc:spChg>
        <pc:grpChg chg="add mod">
          <ac:chgData name="Diego Ontiveros Cruz" userId="ff705c0ddba3569c" providerId="LiveId" clId="{955A0032-BE0F-457B-A79C-1FB1D1CF27CB}" dt="2025-03-06T15:18:30.729" v="8922" actId="1036"/>
          <ac:grpSpMkLst>
            <pc:docMk/>
            <pc:sldMk cId="993034439" sldId="333"/>
            <ac:grpSpMk id="3" creationId="{2FAB9F1C-520E-4069-7282-66225EB84D69}"/>
          </ac:grpSpMkLst>
        </pc:grpChg>
        <pc:grpChg chg="add mod">
          <ac:chgData name="Diego Ontiveros Cruz" userId="ff705c0ddba3569c" providerId="LiveId" clId="{955A0032-BE0F-457B-A79C-1FB1D1CF27CB}" dt="2025-03-06T14:49:46.755" v="8661" actId="164"/>
          <ac:grpSpMkLst>
            <pc:docMk/>
            <pc:sldMk cId="993034439" sldId="333"/>
            <ac:grpSpMk id="214" creationId="{80350D0A-3FED-DF5F-6518-EF54D00ABF01}"/>
          </ac:grpSpMkLst>
        </pc:grp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9" creationId="{DFA33A24-8309-D318-6FC2-25A2038B8237}"/>
          </ac:picMkLst>
        </pc:pic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10" creationId="{2A89ADBE-6127-E8F8-9830-3847B91AFE5C}"/>
          </ac:picMkLst>
        </pc:picChg>
        <pc:picChg chg="mod topLvl">
          <ac:chgData name="Diego Ontiveros Cruz" userId="ff705c0ddba3569c" providerId="LiveId" clId="{955A0032-BE0F-457B-A79C-1FB1D1CF27CB}" dt="2025-03-06T15:22:37.137" v="9002" actId="1076"/>
          <ac:picMkLst>
            <pc:docMk/>
            <pc:sldMk cId="993034439" sldId="333"/>
            <ac:picMk id="15" creationId="{D47A18E2-D037-4FE8-BE5F-9C3A75E6A68D}"/>
          </ac:picMkLst>
        </pc:picChg>
        <pc:cxnChg chg="add mod">
          <ac:chgData name="Diego Ontiveros Cruz" userId="ff705c0ddba3569c" providerId="LiveId" clId="{955A0032-BE0F-457B-A79C-1FB1D1CF27CB}" dt="2025-03-06T15:18:30.729" v="8922" actId="1036"/>
          <ac:cxnSpMkLst>
            <pc:docMk/>
            <pc:sldMk cId="993034439" sldId="333"/>
            <ac:cxnSpMk id="216" creationId="{40B221DE-10B3-1FB9-1AAE-5D9FF3F20B97}"/>
          </ac:cxnSpMkLst>
        </pc:cxnChg>
        <pc:cxnChg chg="add mod">
          <ac:chgData name="Diego Ontiveros Cruz" userId="ff705c0ddba3569c" providerId="LiveId" clId="{955A0032-BE0F-457B-A79C-1FB1D1CF27CB}" dt="2025-03-06T15:18:35.196" v="8934" actId="1036"/>
          <ac:cxnSpMkLst>
            <pc:docMk/>
            <pc:sldMk cId="993034439" sldId="333"/>
            <ac:cxnSpMk id="218" creationId="{C8F3461A-3CF6-E0B8-2A28-EBE7C78E4786}"/>
          </ac:cxnSpMkLst>
        </pc:cxnChg>
      </pc:sldChg>
      <pc:sldChg chg="addSp delSp modSp add mod ord">
        <pc:chgData name="Diego Ontiveros Cruz" userId="ff705c0ddba3569c" providerId="LiveId" clId="{955A0032-BE0F-457B-A79C-1FB1D1CF27CB}" dt="2025-03-05T15:43:01.732" v="5356" actId="1035"/>
        <pc:sldMkLst>
          <pc:docMk/>
          <pc:sldMk cId="1858878167" sldId="334"/>
        </pc:sldMkLst>
        <pc:spChg chg="mod">
          <ac:chgData name="Diego Ontiveros Cruz" userId="ff705c0ddba3569c" providerId="LiveId" clId="{955A0032-BE0F-457B-A79C-1FB1D1CF27CB}" dt="2025-02-25T16:27:16.239" v="4878"/>
          <ac:spMkLst>
            <pc:docMk/>
            <pc:sldMk cId="1858878167" sldId="334"/>
            <ac:spMk id="2" creationId="{814F73F2-D54B-10DC-7C36-73CA261BE4CD}"/>
          </ac:spMkLst>
        </pc:spChg>
        <pc:spChg chg="add mod">
          <ac:chgData name="Diego Ontiveros Cruz" userId="ff705c0ddba3569c" providerId="LiveId" clId="{955A0032-BE0F-457B-A79C-1FB1D1CF27CB}" dt="2025-03-05T15:42:53" v="5329" actId="12788"/>
          <ac:spMkLst>
            <pc:docMk/>
            <pc:sldMk cId="1858878167" sldId="334"/>
            <ac:spMk id="3" creationId="{4DCBB996-B1AF-AB84-101D-749494D0A713}"/>
          </ac:spMkLst>
        </pc:spChg>
        <pc:spChg chg="add mod">
          <ac:chgData name="Diego Ontiveros Cruz" userId="ff705c0ddba3569c" providerId="LiveId" clId="{955A0032-BE0F-457B-A79C-1FB1D1CF27CB}" dt="2025-02-24T14:39:43.823" v="4775" actId="20577"/>
          <ac:spMkLst>
            <pc:docMk/>
            <pc:sldMk cId="1858878167" sldId="334"/>
            <ac:spMk id="6" creationId="{1152A1B5-AA8E-0593-5016-8FCFC6A3A009}"/>
          </ac:spMkLst>
        </pc:spChg>
        <pc:spChg chg="add mod">
          <ac:chgData name="Diego Ontiveros Cruz" userId="ff705c0ddba3569c" providerId="LiveId" clId="{955A0032-BE0F-457B-A79C-1FB1D1CF27CB}" dt="2025-02-24T14:52:38.624" v="4824" actId="1076"/>
          <ac:spMkLst>
            <pc:docMk/>
            <pc:sldMk cId="1858878167" sldId="334"/>
            <ac:spMk id="18" creationId="{72D4BADF-95AA-0787-7924-5C487E80DC5E}"/>
          </ac:spMkLst>
        </pc:spChg>
        <pc:spChg chg="add mod">
          <ac:chgData name="Diego Ontiveros Cruz" userId="ff705c0ddba3569c" providerId="LiveId" clId="{955A0032-BE0F-457B-A79C-1FB1D1CF27CB}" dt="2025-02-24T14:52:50.112" v="4832" actId="1076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955A0032-BE0F-457B-A79C-1FB1D1CF27CB}" dt="2025-03-05T15:43:01.732" v="5356" actId="1035"/>
          <ac:spMkLst>
            <pc:docMk/>
            <pc:sldMk cId="1858878167" sldId="334"/>
            <ac:spMk id="23" creationId="{A1A38284-127C-8B0B-F5CE-11D31733A83F}"/>
          </ac:spMkLst>
        </pc:spChg>
        <pc:picChg chg="add mod ord">
          <ac:chgData name="Diego Ontiveros Cruz" userId="ff705c0ddba3569c" providerId="LiveId" clId="{955A0032-BE0F-457B-A79C-1FB1D1CF27CB}" dt="2025-03-05T15:40:23.494" v="5274" actId="16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955A0032-BE0F-457B-A79C-1FB1D1CF27CB}" dt="2025-03-05T15:42:58.650" v="5346" actId="1035"/>
          <ac:picMkLst>
            <pc:docMk/>
            <pc:sldMk cId="1858878167" sldId="334"/>
            <ac:picMk id="215" creationId="{FCF5A3A9-0C36-DFEF-0EA4-90376447A1D9}"/>
          </ac:picMkLst>
        </pc:picChg>
      </pc:sldChg>
      <pc:sldChg chg="addSp delSp modSp mod modAnim">
        <pc:chgData name="Diego Ontiveros Cruz" userId="ff705c0ddba3569c" providerId="LiveId" clId="{955A0032-BE0F-457B-A79C-1FB1D1CF27CB}" dt="2025-03-06T11:39:16.761" v="7085"/>
        <pc:sldMkLst>
          <pc:docMk/>
          <pc:sldMk cId="2663012309" sldId="335"/>
        </pc:sldMkLst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2" creationId="{4F09B95E-92E3-A6DC-1031-C7AC025AD6CE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3" creationId="{7F0B994C-9FAE-8B10-4284-2EEADABE90F0}"/>
          </ac:spMkLst>
        </pc:spChg>
        <pc:spChg chg="add mod">
          <ac:chgData name="Diego Ontiveros Cruz" userId="ff705c0ddba3569c" providerId="LiveId" clId="{955A0032-BE0F-457B-A79C-1FB1D1CF27CB}" dt="2025-03-06T10:07:52.261" v="7041" actId="1036"/>
          <ac:spMkLst>
            <pc:docMk/>
            <pc:sldMk cId="2663012309" sldId="335"/>
            <ac:spMk id="5" creationId="{2EC84E2E-0690-22D1-C41A-6F8F0B2E9DC8}"/>
          </ac:spMkLst>
        </pc:spChg>
        <pc:spChg chg="mod">
          <ac:chgData name="Diego Ontiveros Cruz" userId="ff705c0ddba3569c" providerId="LiveId" clId="{955A0032-BE0F-457B-A79C-1FB1D1CF27CB}" dt="2025-03-06T09:33:05.126" v="6565" actId="20577"/>
          <ac:spMkLst>
            <pc:docMk/>
            <pc:sldMk cId="2663012309" sldId="335"/>
            <ac:spMk id="6" creationId="{6E827F1D-D5DC-AF70-7D0D-6D688C310C3A}"/>
          </ac:spMkLst>
        </pc:spChg>
        <pc:spChg chg="add mod">
          <ac:chgData name="Diego Ontiveros Cruz" userId="ff705c0ddba3569c" providerId="LiveId" clId="{955A0032-BE0F-457B-A79C-1FB1D1CF27CB}" dt="2025-03-06T10:07:56.005" v="7051" actId="1035"/>
          <ac:spMkLst>
            <pc:docMk/>
            <pc:sldMk cId="2663012309" sldId="335"/>
            <ac:spMk id="7" creationId="{1F6DDCCC-B2D0-2B6D-FAE2-E72420FDF373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8" creationId="{0F2ABB8E-1EA8-ADE1-2F71-4223D1DF5950}"/>
          </ac:spMkLst>
        </pc:spChg>
        <pc:spChg chg="add mod">
          <ac:chgData name="Diego Ontiveros Cruz" userId="ff705c0ddba3569c" providerId="LiveId" clId="{955A0032-BE0F-457B-A79C-1FB1D1CF27CB}" dt="2025-03-06T10:02:30.296" v="6986" actId="20577"/>
          <ac:spMkLst>
            <pc:docMk/>
            <pc:sldMk cId="2663012309" sldId="335"/>
            <ac:spMk id="12" creationId="{DE113C1A-AF40-1E15-3E6F-1B172419E3BB}"/>
          </ac:spMkLst>
        </pc:spChg>
        <pc:spChg chg="mod">
          <ac:chgData name="Diego Ontiveros Cruz" userId="ff705c0ddba3569c" providerId="LiveId" clId="{955A0032-BE0F-457B-A79C-1FB1D1CF27CB}" dt="2025-03-06T09:33:48.844" v="6585" actId="207"/>
          <ac:spMkLst>
            <pc:docMk/>
            <pc:sldMk cId="2663012309" sldId="335"/>
            <ac:spMk id="17" creationId="{37A98F8F-A5CE-E364-C576-78ECD37ADE7F}"/>
          </ac:spMkLst>
        </pc:spChg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18" creationId="{7C46951C-A535-64F4-52F4-CC9ADD7BD0C0}"/>
          </ac:spMkLst>
        </pc:spChg>
        <pc:spChg chg="add mod">
          <ac:chgData name="Diego Ontiveros Cruz" userId="ff705c0ddba3569c" providerId="LiveId" clId="{955A0032-BE0F-457B-A79C-1FB1D1CF27CB}" dt="2025-03-06T10:02:35.228" v="7006" actId="1035"/>
          <ac:spMkLst>
            <pc:docMk/>
            <pc:sldMk cId="2663012309" sldId="335"/>
            <ac:spMk id="23" creationId="{2007BFBB-BD31-1BE9-92A9-A1DE1E85E8E1}"/>
          </ac:spMkLst>
        </pc:spChg>
        <pc:spChg chg="add mod">
          <ac:chgData name="Diego Ontiveros Cruz" userId="ff705c0ddba3569c" providerId="LiveId" clId="{955A0032-BE0F-457B-A79C-1FB1D1CF27CB}" dt="2025-03-06T10:02:15.273" v="6965" actId="1038"/>
          <ac:spMkLst>
            <pc:docMk/>
            <pc:sldMk cId="2663012309" sldId="335"/>
            <ac:spMk id="24" creationId="{85C70C12-F415-D4D4-F6E2-CBA89C613A35}"/>
          </ac:spMkLst>
        </pc:spChg>
        <pc:spChg chg="add mod">
          <ac:chgData name="Diego Ontiveros Cruz" userId="ff705c0ddba3569c" providerId="LiveId" clId="{955A0032-BE0F-457B-A79C-1FB1D1CF27CB}" dt="2025-03-06T11:39:10.166" v="7084" actId="1037"/>
          <ac:spMkLst>
            <pc:docMk/>
            <pc:sldMk cId="2663012309" sldId="335"/>
            <ac:spMk id="29" creationId="{8E8BA80A-D41E-48B1-BA9E-1AC9B45A1B3A}"/>
          </ac:spMkLst>
        </pc:spChg>
        <pc:spChg chg="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218" creationId="{94A3B214-BEF3-45ED-6CE4-16982FABFB1F}"/>
          </ac:spMkLst>
        </pc:spChg>
        <pc:picChg chg="add mod">
          <ac:chgData name="Diego Ontiveros Cruz" userId="ff705c0ddba3569c" providerId="LiveId" clId="{955A0032-BE0F-457B-A79C-1FB1D1CF27CB}" dt="2025-03-06T11:38:50.879" v="7064" actId="1076"/>
          <ac:picMkLst>
            <pc:docMk/>
            <pc:sldMk cId="2663012309" sldId="335"/>
            <ac:picMk id="28" creationId="{DC0961AB-1A53-0202-4BD3-6D6B3B179937}"/>
          </ac:picMkLst>
        </pc:pic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0" creationId="{EA47CA98-4B2C-9F84-23E9-101DE4361DE2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9" creationId="{A12710DC-7F5C-7753-66D0-1F24BAEACF37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20" creationId="{F656C6A3-E29C-37BB-17BC-598A3513BE20}"/>
          </ac:cxnSpMkLst>
        </pc:cxnChg>
      </pc:sldChg>
      <pc:sldChg chg="addSp delSp modSp mod modAnim">
        <pc:chgData name="Diego Ontiveros Cruz" userId="ff705c0ddba3569c" providerId="LiveId" clId="{955A0032-BE0F-457B-A79C-1FB1D1CF27CB}" dt="2025-03-06T13:13:08.405" v="7955" actId="478"/>
        <pc:sldMkLst>
          <pc:docMk/>
          <pc:sldMk cId="1926377052" sldId="336"/>
        </pc:sldMkLst>
        <pc:spChg chg="mod">
          <ac:chgData name="Diego Ontiveros Cruz" userId="ff705c0ddba3569c" providerId="LiveId" clId="{955A0032-BE0F-457B-A79C-1FB1D1CF27CB}" dt="2025-03-06T11:57:04.866" v="7173" actId="313"/>
          <ac:spMkLst>
            <pc:docMk/>
            <pc:sldMk cId="1926377052" sldId="336"/>
            <ac:spMk id="6" creationId="{B03F48DA-033C-40E8-62E4-F5741C4D8EF0}"/>
          </ac:spMkLst>
        </pc:spChg>
        <pc:spChg chg="add mod">
          <ac:chgData name="Diego Ontiveros Cruz" userId="ff705c0ddba3569c" providerId="LiveId" clId="{955A0032-BE0F-457B-A79C-1FB1D1CF27CB}" dt="2025-03-06T12:04:48.403" v="7329" actId="12789"/>
          <ac:spMkLst>
            <pc:docMk/>
            <pc:sldMk cId="1926377052" sldId="336"/>
            <ac:spMk id="7" creationId="{A1543B48-8306-FB2E-8886-F07980ADF37B}"/>
          </ac:spMkLst>
        </pc:spChg>
        <pc:spChg chg="add mod">
          <ac:chgData name="Diego Ontiveros Cruz" userId="ff705c0ddba3569c" providerId="LiveId" clId="{955A0032-BE0F-457B-A79C-1FB1D1CF27CB}" dt="2025-03-06T12:06:01.688" v="7482" actId="1037"/>
          <ac:spMkLst>
            <pc:docMk/>
            <pc:sldMk cId="1926377052" sldId="336"/>
            <ac:spMk id="12" creationId="{551B0862-F66D-65C6-538E-C462C9A51CC9}"/>
          </ac:spMkLst>
        </pc:spChg>
        <pc:spChg chg="add mod">
          <ac:chgData name="Diego Ontiveros Cruz" userId="ff705c0ddba3569c" providerId="LiveId" clId="{955A0032-BE0F-457B-A79C-1FB1D1CF27CB}" dt="2025-03-06T12:05:37.618" v="7415" actId="1038"/>
          <ac:spMkLst>
            <pc:docMk/>
            <pc:sldMk cId="1926377052" sldId="336"/>
            <ac:spMk id="17" creationId="{3992256A-3547-A25B-774C-63C50919A9D2}"/>
          </ac:spMkLst>
        </pc:spChg>
        <pc:spChg chg="add mod">
          <ac:chgData name="Diego Ontiveros Cruz" userId="ff705c0ddba3569c" providerId="LiveId" clId="{955A0032-BE0F-457B-A79C-1FB1D1CF27CB}" dt="2025-03-06T12:02:41.894" v="7295" actId="20577"/>
          <ac:spMkLst>
            <pc:docMk/>
            <pc:sldMk cId="1926377052" sldId="336"/>
            <ac:spMk id="19" creationId="{1B3DA80E-2A7B-2192-5D59-950ADE5A15E2}"/>
          </ac:spMkLst>
        </pc:spChg>
        <pc:spChg chg="add mod">
          <ac:chgData name="Diego Ontiveros Cruz" userId="ff705c0ddba3569c" providerId="LiveId" clId="{955A0032-BE0F-457B-A79C-1FB1D1CF27CB}" dt="2025-03-06T12:05:24.802" v="7370" actId="1037"/>
          <ac:spMkLst>
            <pc:docMk/>
            <pc:sldMk cId="1926377052" sldId="336"/>
            <ac:spMk id="21" creationId="{EB6AE146-B2E5-F5A3-AFBD-29CC2100CC27}"/>
          </ac:spMkLst>
        </pc:spChg>
        <pc:spChg chg="add mod">
          <ac:chgData name="Diego Ontiveros Cruz" userId="ff705c0ddba3569c" providerId="LiveId" clId="{955A0032-BE0F-457B-A79C-1FB1D1CF27CB}" dt="2025-03-06T12:05:50.424" v="7468" actId="1038"/>
          <ac:spMkLst>
            <pc:docMk/>
            <pc:sldMk cId="1926377052" sldId="336"/>
            <ac:spMk id="23" creationId="{F6674DBB-D583-3574-2F1C-89EE1CEB69BE}"/>
          </ac:spMkLst>
        </pc:spChg>
        <pc:picChg chg="add mod">
          <ac:chgData name="Diego Ontiveros Cruz" userId="ff705c0ddba3569c" providerId="LiveId" clId="{955A0032-BE0F-457B-A79C-1FB1D1CF27CB}" dt="2025-03-06T12:05:54.588" v="7469" actId="1076"/>
          <ac:picMkLst>
            <pc:docMk/>
            <pc:sldMk cId="1926377052" sldId="336"/>
            <ac:picMk id="3" creationId="{132F74AC-DF2F-E217-CE04-3951CB69514D}"/>
          </ac:picMkLst>
        </pc:picChg>
        <pc:cxnChg chg="add mod">
          <ac:chgData name="Diego Ontiveros Cruz" userId="ff705c0ddba3569c" providerId="LiveId" clId="{955A0032-BE0F-457B-A79C-1FB1D1CF27CB}" dt="2025-03-06T12:05:31.102" v="7380" actId="14100"/>
          <ac:cxnSpMkLst>
            <pc:docMk/>
            <pc:sldMk cId="1926377052" sldId="336"/>
            <ac:cxnSpMk id="20" creationId="{D84E0517-83FA-AE66-113A-DB62C2291614}"/>
          </ac:cxnSpMkLst>
        </pc:cxnChg>
        <pc:cxnChg chg="add mod">
          <ac:chgData name="Diego Ontiveros Cruz" userId="ff705c0ddba3569c" providerId="LiveId" clId="{955A0032-BE0F-457B-A79C-1FB1D1CF27CB}" dt="2025-03-06T12:05:17.585" v="7331" actId="14100"/>
          <ac:cxnSpMkLst>
            <pc:docMk/>
            <pc:sldMk cId="1926377052" sldId="336"/>
            <ac:cxnSpMk id="22" creationId="{72AF5894-D89D-329B-E87F-149ADB62BCC3}"/>
          </ac:cxnSpMkLst>
        </pc:cxnChg>
      </pc:sldChg>
      <pc:sldChg chg="addSp delSp modSp mod">
        <pc:chgData name="Diego Ontiveros Cruz" userId="ff705c0ddba3569c" providerId="LiveId" clId="{955A0032-BE0F-457B-A79C-1FB1D1CF27CB}" dt="2025-03-06T12:31:31.544" v="7943" actId="20577"/>
        <pc:sldMkLst>
          <pc:docMk/>
          <pc:sldMk cId="1377332437" sldId="337"/>
        </pc:sldMkLst>
        <pc:spChg chg="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2" creationId="{E38318B8-E32A-EDFA-41DE-BC5630A849A7}"/>
          </ac:spMkLst>
        </pc:spChg>
        <pc:spChg chg="mod">
          <ac:chgData name="Diego Ontiveros Cruz" userId="ff705c0ddba3569c" providerId="LiveId" clId="{955A0032-BE0F-457B-A79C-1FB1D1CF27CB}" dt="2025-03-06T12:22:31.088" v="7676" actId="1076"/>
          <ac:spMkLst>
            <pc:docMk/>
            <pc:sldMk cId="1377332437" sldId="337"/>
            <ac:spMk id="3" creationId="{B589FDEE-7601-2F80-4EEB-CBEDB47734D2}"/>
          </ac:spMkLst>
        </pc:spChg>
        <pc:spChg chg="add mod">
          <ac:chgData name="Diego Ontiveros Cruz" userId="ff705c0ddba3569c" providerId="LiveId" clId="{955A0032-BE0F-457B-A79C-1FB1D1CF27CB}" dt="2025-03-06T12:29:45.162" v="7920" actId="1076"/>
          <ac:spMkLst>
            <pc:docMk/>
            <pc:sldMk cId="1377332437" sldId="337"/>
            <ac:spMk id="8" creationId="{6DCF8B91-9937-3E92-C8F7-079904DD05AC}"/>
          </ac:spMkLst>
        </pc:spChg>
        <pc:spChg chg="mod">
          <ac:chgData name="Diego Ontiveros Cruz" userId="ff705c0ddba3569c" providerId="LiveId" clId="{955A0032-BE0F-457B-A79C-1FB1D1CF27CB}" dt="2025-03-06T12:25:42.594" v="7895" actId="20577"/>
          <ac:spMkLst>
            <pc:docMk/>
            <pc:sldMk cId="1377332437" sldId="337"/>
            <ac:spMk id="9" creationId="{DD33D6B2-0AA0-CFC8-7A38-C9E4F09EF520}"/>
          </ac:spMkLst>
        </pc:spChg>
        <pc:spChg chg="add mod">
          <ac:chgData name="Diego Ontiveros Cruz" userId="ff705c0ddba3569c" providerId="LiveId" clId="{955A0032-BE0F-457B-A79C-1FB1D1CF27CB}" dt="2025-03-06T12:30:55.650" v="7941" actId="1076"/>
          <ac:spMkLst>
            <pc:docMk/>
            <pc:sldMk cId="1377332437" sldId="337"/>
            <ac:spMk id="11" creationId="{D2E9C8DA-F8F7-11AA-8DB7-E6B02E1EE8E5}"/>
          </ac:spMkLst>
        </pc:spChg>
        <pc:spChg chg="add mod">
          <ac:chgData name="Diego Ontiveros Cruz" userId="ff705c0ddba3569c" providerId="LiveId" clId="{955A0032-BE0F-457B-A79C-1FB1D1CF27CB}" dt="2025-03-06T12:30:31.732" v="7934" actId="1076"/>
          <ac:spMkLst>
            <pc:docMk/>
            <pc:sldMk cId="1377332437" sldId="337"/>
            <ac:spMk id="12" creationId="{5D9EE3D3-46F6-9EB7-EF74-B156B339EBA9}"/>
          </ac:spMkLst>
        </pc:spChg>
        <pc:spChg chg="add 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13" creationId="{CFCEAC07-BF10-3085-4D64-25A19615ED8C}"/>
          </ac:spMkLst>
        </pc:spChg>
        <pc:spChg chg="add mod">
          <ac:chgData name="Diego Ontiveros Cruz" userId="ff705c0ddba3569c" providerId="LiveId" clId="{955A0032-BE0F-457B-A79C-1FB1D1CF27CB}" dt="2025-03-06T12:25:52" v="7896" actId="1076"/>
          <ac:spMkLst>
            <pc:docMk/>
            <pc:sldMk cId="1377332437" sldId="337"/>
            <ac:spMk id="14" creationId="{DB51E660-201A-85F2-8D89-0FB3E94B0FE6}"/>
          </ac:spMkLst>
        </pc:spChg>
        <pc:spChg chg="add mod">
          <ac:chgData name="Diego Ontiveros Cruz" userId="ff705c0ddba3569c" providerId="LiveId" clId="{955A0032-BE0F-457B-A79C-1FB1D1CF27CB}" dt="2025-03-06T12:29:22.959" v="7910" actId="1076"/>
          <ac:spMkLst>
            <pc:docMk/>
            <pc:sldMk cId="1377332437" sldId="337"/>
            <ac:spMk id="15" creationId="{59CB2D31-3C87-92D6-1789-BED93A77CF6E}"/>
          </ac:spMkLst>
        </pc:spChg>
        <pc:spChg chg="add mod">
          <ac:chgData name="Diego Ontiveros Cruz" userId="ff705c0ddba3569c" providerId="LiveId" clId="{955A0032-BE0F-457B-A79C-1FB1D1CF27CB}" dt="2025-03-06T12:31:31.544" v="7943" actId="20577"/>
          <ac:spMkLst>
            <pc:docMk/>
            <pc:sldMk cId="1377332437" sldId="337"/>
            <ac:spMk id="16" creationId="{3A69F347-FD47-F3B1-6BED-AB8CDDD43100}"/>
          </ac:spMkLst>
        </pc:spChg>
        <pc:spChg chg="add mod">
          <ac:chgData name="Diego Ontiveros Cruz" userId="ff705c0ddba3569c" providerId="LiveId" clId="{955A0032-BE0F-457B-A79C-1FB1D1CF27CB}" dt="2025-03-06T12:15:52.718" v="7647" actId="1076"/>
          <ac:spMkLst>
            <pc:docMk/>
            <pc:sldMk cId="1377332437" sldId="337"/>
            <ac:spMk id="18" creationId="{40910CEC-103D-EA85-32BC-2010754495C9}"/>
          </ac:spMkLst>
        </pc:spChg>
        <pc:spChg chg="add mod">
          <ac:chgData name="Diego Ontiveros Cruz" userId="ff705c0ddba3569c" providerId="LiveId" clId="{955A0032-BE0F-457B-A79C-1FB1D1CF27CB}" dt="2025-03-06T12:24:03.834" v="7740" actId="1037"/>
          <ac:spMkLst>
            <pc:docMk/>
            <pc:sldMk cId="1377332437" sldId="337"/>
            <ac:spMk id="21" creationId="{FF693C70-3C62-E379-A372-6AE82E67FC90}"/>
          </ac:spMkLst>
        </pc:spChg>
        <pc:spChg chg="add mod">
          <ac:chgData name="Diego Ontiveros Cruz" userId="ff705c0ddba3569c" providerId="LiveId" clId="{955A0032-BE0F-457B-A79C-1FB1D1CF27CB}" dt="2025-03-06T12:24:29.078" v="7774" actId="1037"/>
          <ac:spMkLst>
            <pc:docMk/>
            <pc:sldMk cId="1377332437" sldId="337"/>
            <ac:spMk id="23" creationId="{61F2DBAD-9E67-758F-7D7C-5F0FE98BDE3C}"/>
          </ac:spMkLst>
        </pc:spChg>
        <pc:spChg chg="add mod">
          <ac:chgData name="Diego Ontiveros Cruz" userId="ff705c0ddba3569c" providerId="LiveId" clId="{955A0032-BE0F-457B-A79C-1FB1D1CF27CB}" dt="2025-03-06T12:25:22.266" v="7888" actId="1037"/>
          <ac:spMkLst>
            <pc:docMk/>
            <pc:sldMk cId="1377332437" sldId="337"/>
            <ac:spMk id="25" creationId="{53DA9118-B6C1-A329-92C3-76819B718DD5}"/>
          </ac:spMkLst>
        </pc:spChg>
        <pc:picChg chg="add mod">
          <ac:chgData name="Diego Ontiveros Cruz" userId="ff705c0ddba3569c" providerId="LiveId" clId="{955A0032-BE0F-457B-A79C-1FB1D1CF27CB}" dt="2025-03-06T12:30:38.828" v="7937" actId="1076"/>
          <ac:picMkLst>
            <pc:docMk/>
            <pc:sldMk cId="1377332437" sldId="337"/>
            <ac:picMk id="30" creationId="{20DF8FEC-088F-ECEA-03FF-6AAF8424853E}"/>
          </ac:picMkLst>
        </pc:picChg>
        <pc:picChg chg="add mod ord">
          <ac:chgData name="Diego Ontiveros Cruz" userId="ff705c0ddba3569c" providerId="LiveId" clId="{955A0032-BE0F-457B-A79C-1FB1D1CF27CB}" dt="2025-03-06T12:29:42.906" v="7919" actId="1076"/>
          <ac:picMkLst>
            <pc:docMk/>
            <pc:sldMk cId="1377332437" sldId="337"/>
            <ac:picMk id="32" creationId="{F6C80C77-F510-F52F-8829-850861CBCF20}"/>
          </ac:picMkLst>
        </pc:picChg>
        <pc:picChg chg="add mod ord">
          <ac:chgData name="Diego Ontiveros Cruz" userId="ff705c0ddba3569c" providerId="LiveId" clId="{955A0032-BE0F-457B-A79C-1FB1D1CF27CB}" dt="2025-03-06T12:30:53.132" v="7940" actId="1076"/>
          <ac:picMkLst>
            <pc:docMk/>
            <pc:sldMk cId="1377332437" sldId="337"/>
            <ac:picMk id="34" creationId="{4EDD3741-668B-7BDE-B218-3108A5680B62}"/>
          </ac:picMkLst>
        </pc:picChg>
        <pc:cxnChg chg="add mod">
          <ac:chgData name="Diego Ontiveros Cruz" userId="ff705c0ddba3569c" providerId="LiveId" clId="{955A0032-BE0F-457B-A79C-1FB1D1CF27CB}" dt="2025-03-06T12:23:57.112" v="7719" actId="14100"/>
          <ac:cxnSpMkLst>
            <pc:docMk/>
            <pc:sldMk cId="1377332437" sldId="337"/>
            <ac:cxnSpMk id="20" creationId="{48999442-B9CB-A324-A3E7-A20EDA7228D1}"/>
          </ac:cxnSpMkLst>
        </pc:cxnChg>
        <pc:cxnChg chg="add mod">
          <ac:chgData name="Diego Ontiveros Cruz" userId="ff705c0ddba3569c" providerId="LiveId" clId="{955A0032-BE0F-457B-A79C-1FB1D1CF27CB}" dt="2025-03-06T12:24:03.834" v="7740" actId="1037"/>
          <ac:cxnSpMkLst>
            <pc:docMk/>
            <pc:sldMk cId="1377332437" sldId="337"/>
            <ac:cxnSpMk id="22" creationId="{9BBA7042-977A-6C98-81D9-C5124B58BD93}"/>
          </ac:cxnSpMkLst>
        </pc:cxnChg>
        <pc:cxnChg chg="add mod">
          <ac:chgData name="Diego Ontiveros Cruz" userId="ff705c0ddba3569c" providerId="LiveId" clId="{955A0032-BE0F-457B-A79C-1FB1D1CF27CB}" dt="2025-03-06T12:24:52.059" v="7788" actId="14100"/>
          <ac:cxnSpMkLst>
            <pc:docMk/>
            <pc:sldMk cId="1377332437" sldId="337"/>
            <ac:cxnSpMk id="24" creationId="{86576052-5DFB-6B3A-58D4-4BC47254CDC8}"/>
          </ac:cxnSpMkLst>
        </pc:cxnChg>
        <pc:cxnChg chg="add mod">
          <ac:chgData name="Diego Ontiveros Cruz" userId="ff705c0ddba3569c" providerId="LiveId" clId="{955A0032-BE0F-457B-A79C-1FB1D1CF27CB}" dt="2025-03-06T12:25:25.576" v="7894" actId="14100"/>
          <ac:cxnSpMkLst>
            <pc:docMk/>
            <pc:sldMk cId="1377332437" sldId="337"/>
            <ac:cxnSpMk id="26" creationId="{F0EBE911-A8B7-C940-F0DE-CFFA53C9EEE8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11T14:32:33.784" v="9564"/>
        <pc:sldMkLst>
          <pc:docMk/>
          <pc:sldMk cId="2176572952" sldId="338"/>
        </pc:sldMkLst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3" creationId="{1F1DE1EC-F40F-86FE-AEAC-E181592C92C2}"/>
          </ac:spMkLst>
        </pc:spChg>
        <pc:spChg chg="mod">
          <ac:chgData name="Diego Ontiveros Cruz" userId="ff705c0ddba3569c" providerId="LiveId" clId="{955A0032-BE0F-457B-A79C-1FB1D1CF27CB}" dt="2025-03-05T16:52:50.773" v="6465" actId="120"/>
          <ac:spMkLst>
            <pc:docMk/>
            <pc:sldMk cId="2176572952" sldId="338"/>
            <ac:spMk id="6" creationId="{C7707A3D-AD55-3281-B0C0-93532A616346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19" creationId="{8BEF4B21-F994-8A2B-11D0-8DA5D62F6B04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2" creationId="{B8A7C378-4501-9B50-E872-D253618828C0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3" creationId="{FA00C393-AD43-9E88-42F3-6D55B01CEB2A}"/>
          </ac:spMkLst>
        </pc:spChg>
        <pc:spChg chg="add mod">
          <ac:chgData name="Diego Ontiveros Cruz" userId="ff705c0ddba3569c" providerId="LiveId" clId="{955A0032-BE0F-457B-A79C-1FB1D1CF27CB}" dt="2025-03-06T15:18:59.253" v="8947" actId="1076"/>
          <ac:spMkLst>
            <pc:docMk/>
            <pc:sldMk cId="2176572952" sldId="338"/>
            <ac:spMk id="24" creationId="{ACE1052C-8812-D8E0-B85A-AD2EAD587921}"/>
          </ac:spMkLst>
        </pc:spChg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26" creationId="{3D66890A-5B28-89E3-89F6-C5B06C7660BA}"/>
          </ac:spMkLst>
        </pc:spChg>
        <pc:spChg chg="add mod">
          <ac:chgData name="Diego Ontiveros Cruz" userId="ff705c0ddba3569c" providerId="LiveId" clId="{955A0032-BE0F-457B-A79C-1FB1D1CF27CB}" dt="2025-03-06T15:37:39.642" v="9057" actId="1076"/>
          <ac:spMkLst>
            <pc:docMk/>
            <pc:sldMk cId="2176572952" sldId="338"/>
            <ac:spMk id="32" creationId="{4CC790CE-E4E1-BDEA-2BA0-6DD199CA09AD}"/>
          </ac:spMkLst>
        </pc:spChg>
        <pc:spChg chg="add mod">
          <ac:chgData name="Diego Ontiveros Cruz" userId="ff705c0ddba3569c" providerId="LiveId" clId="{955A0032-BE0F-457B-A79C-1FB1D1CF27CB}" dt="2025-03-06T15:47:40.416" v="9196" actId="1076"/>
          <ac:spMkLst>
            <pc:docMk/>
            <pc:sldMk cId="2176572952" sldId="338"/>
            <ac:spMk id="33" creationId="{D5D88FC5-C6CE-FF8A-005E-9E582C7CC705}"/>
          </ac:spMkLst>
        </pc:spChg>
        <pc:spChg chg="add mod">
          <ac:chgData name="Diego Ontiveros Cruz" userId="ff705c0ddba3569c" providerId="LiveId" clId="{955A0032-BE0F-457B-A79C-1FB1D1CF27CB}" dt="2025-03-06T15:43:25.416" v="9163" actId="1076"/>
          <ac:spMkLst>
            <pc:docMk/>
            <pc:sldMk cId="2176572952" sldId="338"/>
            <ac:spMk id="34" creationId="{B8F92C7B-9C62-D2C9-8173-31C893BF4CB1}"/>
          </ac:spMkLst>
        </pc:spChg>
        <pc:spChg chg="add mod">
          <ac:chgData name="Diego Ontiveros Cruz" userId="ff705c0ddba3569c" providerId="LiveId" clId="{955A0032-BE0F-457B-A79C-1FB1D1CF27CB}" dt="2025-03-06T15:48:04.113" v="9200" actId="164"/>
          <ac:spMkLst>
            <pc:docMk/>
            <pc:sldMk cId="2176572952" sldId="338"/>
            <ac:spMk id="38" creationId="{63DD3EB6-322A-6FF7-DC05-28BE6213E0A9}"/>
          </ac:spMkLst>
        </pc:spChg>
        <pc:spChg chg="add mod">
          <ac:chgData name="Diego Ontiveros Cruz" userId="ff705c0ddba3569c" providerId="LiveId" clId="{955A0032-BE0F-457B-A79C-1FB1D1CF27CB}" dt="2025-03-06T15:55:34.193" v="9276" actId="1035"/>
          <ac:spMkLst>
            <pc:docMk/>
            <pc:sldMk cId="2176572952" sldId="338"/>
            <ac:spMk id="40" creationId="{BA33619D-0FAA-AA7D-E83B-10A87CCE45CA}"/>
          </ac:spMkLst>
        </pc:spChg>
        <pc:grpChg chg="add mod">
          <ac:chgData name="Diego Ontiveros Cruz" userId="ff705c0ddba3569c" providerId="LiveId" clId="{955A0032-BE0F-457B-A79C-1FB1D1CF27CB}" dt="2025-03-06T15:18:59.253" v="8947" actId="1076"/>
          <ac:grpSpMkLst>
            <pc:docMk/>
            <pc:sldMk cId="2176572952" sldId="338"/>
            <ac:grpSpMk id="18" creationId="{85394D7C-45D7-CF00-14D7-31ADF037F207}"/>
          </ac:grpSpMkLst>
        </pc:grpChg>
        <pc:grpChg chg="add mod">
          <ac:chgData name="Diego Ontiveros Cruz" userId="ff705c0ddba3569c" providerId="LiveId" clId="{955A0032-BE0F-457B-A79C-1FB1D1CF27CB}" dt="2025-03-06T15:48:04.113" v="9200" actId="164"/>
          <ac:grpSpMkLst>
            <pc:docMk/>
            <pc:sldMk cId="2176572952" sldId="338"/>
            <ac:grpSpMk id="39" creationId="{4D92ED64-D1C0-C8F3-E21F-56530C745047}"/>
          </ac:grpSpMkLst>
        </pc:grp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0" creationId="{A15D35CA-16AB-9E95-DE29-C38B2EBE9529}"/>
          </ac:picMkLst>
        </pc:pic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1" creationId="{33C4B918-CA50-95BC-B0CF-FFA14FE7BFD4}"/>
          </ac:picMkLst>
        </pc:picChg>
        <pc:picChg chg="add mod modCrop">
          <ac:chgData name="Diego Ontiveros Cruz" userId="ff705c0ddba3569c" providerId="LiveId" clId="{955A0032-BE0F-457B-A79C-1FB1D1CF27CB}" dt="2025-03-06T15:48:04.113" v="9200" actId="164"/>
          <ac:picMkLst>
            <pc:docMk/>
            <pc:sldMk cId="2176572952" sldId="338"/>
            <ac:picMk id="37" creationId="{7D0A7397-93CA-AB22-D00A-476AAB5FB726}"/>
          </ac:picMkLst>
        </pc:picChg>
        <pc:cxnChg chg="add mod">
          <ac:chgData name="Diego Ontiveros Cruz" userId="ff705c0ddba3569c" providerId="LiveId" clId="{955A0032-BE0F-457B-A79C-1FB1D1CF27CB}" dt="2025-03-06T15:18:59.253" v="8947" actId="1076"/>
          <ac:cxnSpMkLst>
            <pc:docMk/>
            <pc:sldMk cId="2176572952" sldId="338"/>
            <ac:cxnSpMk id="25" creationId="{051E154D-C854-5325-AFEC-9CE6F0E89F30}"/>
          </ac:cxnSpMkLst>
        </pc:cxnChg>
        <pc:cxnChg chg="add mod">
          <ac:chgData name="Diego Ontiveros Cruz" userId="ff705c0ddba3569c" providerId="LiveId" clId="{955A0032-BE0F-457B-A79C-1FB1D1CF27CB}" dt="2025-03-06T15:22:07.148" v="8998" actId="1036"/>
          <ac:cxnSpMkLst>
            <pc:docMk/>
            <pc:sldMk cId="2176572952" sldId="338"/>
            <ac:cxnSpMk id="27" creationId="{CB8BB739-7937-E863-AE68-4E7BC7176733}"/>
          </ac:cxnSpMkLst>
        </pc:cxnChg>
        <pc:cxnChg chg="add mod">
          <ac:chgData name="Diego Ontiveros Cruz" userId="ff705c0ddba3569c" providerId="LiveId" clId="{955A0032-BE0F-457B-A79C-1FB1D1CF27CB}" dt="2025-03-06T15:36:15.922" v="9042" actId="208"/>
          <ac:cxnSpMkLst>
            <pc:docMk/>
            <pc:sldMk cId="2176572952" sldId="338"/>
            <ac:cxnSpMk id="29" creationId="{1BCA255B-08E2-8CD3-FEC9-CA9F3C3AD51C}"/>
          </ac:cxnSpMkLst>
        </pc:cxnChg>
        <pc:cxnChg chg="add mod">
          <ac:chgData name="Diego Ontiveros Cruz" userId="ff705c0ddba3569c" providerId="LiveId" clId="{955A0032-BE0F-457B-A79C-1FB1D1CF27CB}" dt="2025-03-06T15:47:35.161" v="9194" actId="1076"/>
          <ac:cxnSpMkLst>
            <pc:docMk/>
            <pc:sldMk cId="2176572952" sldId="338"/>
            <ac:cxnSpMk id="31" creationId="{00E46521-190B-FB24-C780-80642345CB8C}"/>
          </ac:cxnSpMkLst>
        </pc:cxnChg>
      </pc:sldChg>
      <pc:sldChg chg="addSp delSp modSp add mod modAnim">
        <pc:chgData name="Diego Ontiveros Cruz" userId="ff705c0ddba3569c" providerId="LiveId" clId="{955A0032-BE0F-457B-A79C-1FB1D1CF27CB}" dt="2025-03-06T14:13:24.816" v="8638" actId="20577"/>
        <pc:sldMkLst>
          <pc:docMk/>
          <pc:sldMk cId="3451982225" sldId="339"/>
        </pc:sldMkLst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5" creationId="{0A6F99F7-08BF-D3CF-AD3C-8C748AD04AEC}"/>
          </ac:spMkLst>
        </pc:spChg>
        <pc:spChg chg="mod">
          <ac:chgData name="Diego Ontiveros Cruz" userId="ff705c0ddba3569c" providerId="LiveId" clId="{955A0032-BE0F-457B-A79C-1FB1D1CF27CB}" dt="2025-03-06T11:56:29.007" v="7148" actId="20577"/>
          <ac:spMkLst>
            <pc:docMk/>
            <pc:sldMk cId="3451982225" sldId="339"/>
            <ac:spMk id="6" creationId="{AB677A98-B953-2370-D078-4F80D650A1C1}"/>
          </ac:spMkLst>
        </pc:spChg>
        <pc:spChg chg="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9" creationId="{24E62C1D-B617-5228-568A-09A310095DBA}"/>
          </ac:spMkLst>
        </pc:spChg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10" creationId="{786F9E2A-3B28-1E67-39AC-B03DA689EBD5}"/>
          </ac:spMkLst>
        </pc:spChg>
        <pc:spChg chg="mod">
          <ac:chgData name="Diego Ontiveros Cruz" userId="ff705c0ddba3569c" providerId="LiveId" clId="{955A0032-BE0F-457B-A79C-1FB1D1CF27CB}" dt="2025-03-06T14:12:45.165" v="8581" actId="1037"/>
          <ac:spMkLst>
            <pc:docMk/>
            <pc:sldMk cId="3451982225" sldId="339"/>
            <ac:spMk id="11" creationId="{7FBBC191-EB09-E129-FD25-8602E628A6F2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1" creationId="{A065780E-D9E8-FCBC-9337-70337A0714B9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2" creationId="{18EA4510-BE91-C99C-0D39-0D30E0898E0F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3" creationId="{8C0EA38C-2F1E-11DF-E7B1-C59677ED1A9B}"/>
          </ac:spMkLst>
        </pc:spChg>
        <pc:spChg chg="add mod">
          <ac:chgData name="Diego Ontiveros Cruz" userId="ff705c0ddba3569c" providerId="LiveId" clId="{955A0032-BE0F-457B-A79C-1FB1D1CF27CB}" dt="2025-03-06T14:13:24.816" v="8638" actId="20577"/>
          <ac:spMkLst>
            <pc:docMk/>
            <pc:sldMk cId="3451982225" sldId="339"/>
            <ac:spMk id="24" creationId="{E199476F-0634-FB43-4005-03EAE67A4C9D}"/>
          </ac:spMkLst>
        </pc:spChg>
        <pc:spChg chg="add mod">
          <ac:chgData name="Diego Ontiveros Cruz" userId="ff705c0ddba3569c" providerId="LiveId" clId="{955A0032-BE0F-457B-A79C-1FB1D1CF27CB}" dt="2025-03-06T14:12:17.752" v="8536" actId="1037"/>
          <ac:spMkLst>
            <pc:docMk/>
            <pc:sldMk cId="3451982225" sldId="339"/>
            <ac:spMk id="25" creationId="{5F418FAC-4E3F-E56E-33AE-62C2E23D6EF7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0" creationId="{798EA6F0-F539-911F-DBE4-4865BB8A315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1" creationId="{03BDEA3F-E9AF-4EC7-FE1F-0649190ABC02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3" creationId="{BC1BD72A-69A7-FB65-4124-7DA2268EE2E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4" creationId="{24B353B4-3DF1-3D1C-0593-D732070EA895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0" creationId="{241465A5-964A-AD8B-F630-0338C35818A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1" creationId="{83AF363D-33E0-E249-D6E3-77FD6D16CD77}"/>
          </ac:spMkLst>
        </pc:spChg>
        <pc:grpChg chg="add del mod">
          <ac:chgData name="Diego Ontiveros Cruz" userId="ff705c0ddba3569c" providerId="LiveId" clId="{955A0032-BE0F-457B-A79C-1FB1D1CF27CB}" dt="2025-03-06T14:12:59.184" v="8624" actId="1035"/>
          <ac:grpSpMkLst>
            <pc:docMk/>
            <pc:sldMk cId="3451982225" sldId="339"/>
            <ac:grpSpMk id="42" creationId="{F14EADCE-9EF2-6EC9-6EA8-B520EB2385AA}"/>
          </ac:grpSpMkLst>
        </pc:grp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6" creationId="{93057DF2-DC8E-3B3A-5EE8-6E448EBBD0C3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7" creationId="{32E1CCF4-1C25-4FC6-991F-5991CEE5870B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8" creationId="{00E95CB3-5C3D-4238-9AB8-B591C380DD80}"/>
          </ac:graphicFrameMkLst>
        </pc:graphicFrameChg>
        <pc:picChg chg="add mod">
          <ac:chgData name="Diego Ontiveros Cruz" userId="ff705c0ddba3569c" providerId="LiveId" clId="{955A0032-BE0F-457B-A79C-1FB1D1CF27CB}" dt="2025-03-06T14:12:52.025" v="8582" actId="164"/>
          <ac:picMkLst>
            <pc:docMk/>
            <pc:sldMk cId="3451982225" sldId="339"/>
            <ac:picMk id="29" creationId="{AA64307F-DED6-A5F9-1BD2-9CDA522FD2D2}"/>
          </ac:picMkLst>
        </pc:picChg>
        <pc:cxnChg chg="add mod">
          <ac:chgData name="Diego Ontiveros Cruz" userId="ff705c0ddba3569c" providerId="LiveId" clId="{955A0032-BE0F-457B-A79C-1FB1D1CF27CB}" dt="2025-03-06T14:12:17.752" v="8536" actId="1037"/>
          <ac:cxnSpMkLst>
            <pc:docMk/>
            <pc:sldMk cId="3451982225" sldId="339"/>
            <ac:cxnSpMk id="26" creationId="{7166795D-6746-25E0-E1F6-339D3E93A142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6" creationId="{7ACCFBB6-4B3B-C005-3487-80E349A22A49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7" creationId="{6A9B3C2A-8099-7C54-1AF1-C2B3E945823E}"/>
          </ac:cxnSpMkLst>
        </pc:cxnChg>
      </pc:sldChg>
      <pc:sldChg chg="addSp delSp modSp add mod delAnim modAnim">
        <pc:chgData name="Diego Ontiveros Cruz" userId="ff705c0ddba3569c" providerId="LiveId" clId="{955A0032-BE0F-457B-A79C-1FB1D1CF27CB}" dt="2025-03-11T14:59:21.347" v="9693"/>
        <pc:sldMkLst>
          <pc:docMk/>
          <pc:sldMk cId="3961425743" sldId="340"/>
        </pc:sldMkLst>
        <pc:spChg chg="mod">
          <ac:chgData name="Diego Ontiveros Cruz" userId="ff705c0ddba3569c" providerId="LiveId" clId="{955A0032-BE0F-457B-A79C-1FB1D1CF27CB}" dt="2025-03-11T14:50:13.178" v="9619" actId="14100"/>
          <ac:spMkLst>
            <pc:docMk/>
            <pc:sldMk cId="3961425743" sldId="340"/>
            <ac:spMk id="9" creationId="{26728402-0BD9-4381-51E7-D91436C4CCBF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2" creationId="{00124523-D8DA-B2D6-9DBE-566D4482221B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3" creationId="{59F95B73-4D69-A09E-4742-5F960C1A7D71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4" creationId="{F57800CC-1D25-1D58-8D4A-5B2E84C49597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5" creationId="{B0E89BEA-AD95-3D87-10E9-A88D2A7D4C05}"/>
          </ac:spMkLst>
        </pc:spChg>
        <pc:spChg chg="add mod">
          <ac:chgData name="Diego Ontiveros Cruz" userId="ff705c0ddba3569c" providerId="LiveId" clId="{955A0032-BE0F-457B-A79C-1FB1D1CF27CB}" dt="2025-03-06T15:22:32.445" v="9000" actId="1076"/>
          <ac:spMkLst>
            <pc:docMk/>
            <pc:sldMk cId="3961425743" sldId="340"/>
            <ac:spMk id="16" creationId="{26182425-3B76-03AF-8250-40ACF8F6D123}"/>
          </ac:spMkLst>
        </pc:spChg>
        <pc:spChg chg="mod">
          <ac:chgData name="Diego Ontiveros Cruz" userId="ff705c0ddba3569c" providerId="LiveId" clId="{955A0032-BE0F-457B-A79C-1FB1D1CF27CB}" dt="2025-03-11T14:57:24.213" v="9629" actId="1076"/>
          <ac:spMkLst>
            <pc:docMk/>
            <pc:sldMk cId="3961425743" sldId="340"/>
            <ac:spMk id="17" creationId="{9B243618-A8F7-353A-027E-29EDFAC31BC7}"/>
          </ac:spMkLst>
        </pc:spChg>
        <pc:grpChg chg="add mod">
          <ac:chgData name="Diego Ontiveros Cruz" userId="ff705c0ddba3569c" providerId="LiveId" clId="{955A0032-BE0F-457B-A79C-1FB1D1CF27CB}" dt="2025-03-11T14:57:53.981" v="9683" actId="1076"/>
          <ac:grpSpMkLst>
            <pc:docMk/>
            <pc:sldMk cId="3961425743" sldId="340"/>
            <ac:grpSpMk id="2" creationId="{7BC95029-DE58-3BFB-21D3-B104C01E95EE}"/>
          </ac:grpSpMkLst>
        </pc:grpChg>
        <pc:grpChg chg="mod">
          <ac:chgData name="Diego Ontiveros Cruz" userId="ff705c0ddba3569c" providerId="LiveId" clId="{955A0032-BE0F-457B-A79C-1FB1D1CF27CB}" dt="2025-03-11T14:50:27.705" v="9620"/>
          <ac:grpSpMkLst>
            <pc:docMk/>
            <pc:sldMk cId="3961425743" sldId="340"/>
            <ac:grpSpMk id="5" creationId="{11C7ED2E-7DF9-C745-01B5-9FCF4E4396D5}"/>
          </ac:grpSpMkLst>
        </pc:grpChg>
        <pc:picChg chg="mod">
          <ac:chgData name="Diego Ontiveros Cruz" userId="ff705c0ddba3569c" providerId="LiveId" clId="{955A0032-BE0F-457B-A79C-1FB1D1CF27CB}" dt="2025-03-11T14:59:19.159" v="9692" actId="1076"/>
          <ac:picMkLst>
            <pc:docMk/>
            <pc:sldMk cId="3961425743" sldId="340"/>
            <ac:picMk id="3" creationId="{49F55CE9-B712-5FE7-4301-9D5742F130CA}"/>
          </ac:picMkLst>
        </pc:picChg>
        <pc:picChg chg="mod">
          <ac:chgData name="Diego Ontiveros Cruz" userId="ff705c0ddba3569c" providerId="LiveId" clId="{955A0032-BE0F-457B-A79C-1FB1D1CF27CB}" dt="2025-03-11T14:57:48.229" v="9680" actId="1076"/>
          <ac:picMkLst>
            <pc:docMk/>
            <pc:sldMk cId="3961425743" sldId="340"/>
            <ac:picMk id="8" creationId="{696063E3-8E3B-0EF7-8685-89171848AC84}"/>
          </ac:picMkLst>
        </pc:picChg>
        <pc:picChg chg="mod">
          <ac:chgData name="Diego Ontiveros Cruz" userId="ff705c0ddba3569c" providerId="LiveId" clId="{955A0032-BE0F-457B-A79C-1FB1D1CF27CB}" dt="2025-03-11T14:57:43.926" v="9679" actId="1036"/>
          <ac:picMkLst>
            <pc:docMk/>
            <pc:sldMk cId="3961425743" sldId="340"/>
            <ac:picMk id="11" creationId="{07C8B699-E41D-5AA9-1EB9-D2AD743E1DF9}"/>
          </ac:picMkLst>
        </pc:pic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7" creationId="{B393F047-6005-C22E-3C64-FF8E307DBE8B}"/>
          </ac:cxnSpMkLst>
        </pc:cxn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10" creationId="{01DB1DCB-8C3C-1ADE-2AFC-5408F2D5BE1D}"/>
          </ac:cxnSpMkLst>
        </pc:cxnChg>
        <pc:cxnChg chg="add mod">
          <ac:chgData name="Diego Ontiveros Cruz" userId="ff705c0ddba3569c" providerId="LiveId" clId="{955A0032-BE0F-457B-A79C-1FB1D1CF27CB}" dt="2025-03-06T15:22:32.445" v="9000" actId="1076"/>
          <ac:cxnSpMkLst>
            <pc:docMk/>
            <pc:sldMk cId="3961425743" sldId="340"/>
            <ac:cxnSpMk id="18" creationId="{97208D43-9F10-5090-4774-44488BCE6FD5}"/>
          </ac:cxnSpMkLst>
        </pc:cxnChg>
      </pc:sldChg>
      <pc:sldChg chg="modSp mod modAnim">
        <pc:chgData name="Diego Ontiveros Cruz" userId="ff705c0ddba3569c" providerId="LiveId" clId="{955A0032-BE0F-457B-A79C-1FB1D1CF27CB}" dt="2025-03-11T14:49:45.151" v="9618"/>
        <pc:sldMkLst>
          <pc:docMk/>
          <pc:sldMk cId="4026247145" sldId="341"/>
        </pc:sldMkLst>
        <pc:spChg chg="mod">
          <ac:chgData name="Diego Ontiveros Cruz" userId="ff705c0ddba3569c" providerId="LiveId" clId="{955A0032-BE0F-457B-A79C-1FB1D1CF27CB}" dt="2025-03-11T14:47:49.870" v="9614" actId="1076"/>
          <ac:spMkLst>
            <pc:docMk/>
            <pc:sldMk cId="4026247145" sldId="341"/>
            <ac:spMk id="8" creationId="{C5373E9E-FF43-449C-27CB-1A7F84D20D89}"/>
          </ac:spMkLst>
        </pc:spChg>
        <pc:spChg chg="mod">
          <ac:chgData name="Diego Ontiveros Cruz" userId="ff705c0ddba3569c" providerId="LiveId" clId="{955A0032-BE0F-457B-A79C-1FB1D1CF27CB}" dt="2025-03-11T14:47:41.932" v="9611" actId="1037"/>
          <ac:spMkLst>
            <pc:docMk/>
            <pc:sldMk cId="4026247145" sldId="341"/>
            <ac:spMk id="10" creationId="{CCE64020-80C4-7389-256B-921C662A21D5}"/>
          </ac:spMkLst>
        </pc:spChg>
        <pc:picChg chg="mod">
          <ac:chgData name="Diego Ontiveros Cruz" userId="ff705c0ddba3569c" providerId="LiveId" clId="{955A0032-BE0F-457B-A79C-1FB1D1CF27CB}" dt="2025-03-11T14:47:44.936" v="9612" actId="1076"/>
          <ac:picMkLst>
            <pc:docMk/>
            <pc:sldMk cId="4026247145" sldId="341"/>
            <ac:picMk id="9" creationId="{43031D2B-6A37-9FD8-9A17-CD2371048A58}"/>
          </ac:picMkLst>
        </pc:picChg>
      </pc:sldChg>
      <pc:sldChg chg="modSp mod modAnim">
        <pc:chgData name="Diego Ontiveros Cruz" userId="ff705c0ddba3569c" providerId="LiveId" clId="{955A0032-BE0F-457B-A79C-1FB1D1CF27CB}" dt="2025-03-11T14:41:41.257" v="9575" actId="207"/>
        <pc:sldMkLst>
          <pc:docMk/>
          <pc:sldMk cId="1851924782" sldId="342"/>
        </pc:sldMkLst>
        <pc:grpChg chg="mod">
          <ac:chgData name="Diego Ontiveros Cruz" userId="ff705c0ddba3569c" providerId="LiveId" clId="{955A0032-BE0F-457B-A79C-1FB1D1CF27CB}" dt="2025-03-11T14:41:41.257" v="9575" actId="207"/>
          <ac:grpSpMkLst>
            <pc:docMk/>
            <pc:sldMk cId="1851924782" sldId="342"/>
            <ac:grpSpMk id="10" creationId="{46A51626-CE3D-69D7-B769-406DF746DA7F}"/>
          </ac:grpSpMkLst>
        </pc:grpChg>
      </pc:sldChg>
      <pc:sldMasterChg chg="addSldLayout delSldLayout">
        <pc:chgData name="Diego Ontiveros Cruz" userId="ff705c0ddba3569c" providerId="LiveId" clId="{955A0032-BE0F-457B-A79C-1FB1D1CF27CB}" dt="2025-02-21T12:01:54.239" v="3032" actId="47"/>
        <pc:sldMasterMkLst>
          <pc:docMk/>
          <pc:sldMasterMk cId="2384489894" sldId="2147483765"/>
        </pc:sldMasterMkLst>
        <pc:sldLayoutChg chg="add del">
          <pc:chgData name="Diego Ontiveros Cruz" userId="ff705c0ddba3569c" providerId="LiveId" clId="{955A0032-BE0F-457B-A79C-1FB1D1CF27CB}" dt="2025-02-21T12:01:54.239" v="3032" actId="47"/>
          <pc:sldLayoutMkLst>
            <pc:docMk/>
            <pc:sldMasterMk cId="2384489894" sldId="2147483765"/>
            <pc:sldLayoutMk cId="1097607315" sldId="2147483777"/>
          </pc:sldLayoutMkLst>
        </pc:sldLayoutChg>
      </pc:sldMasterChg>
    </pc:docChg>
  </pc:docChgLst>
  <pc:docChgLst>
    <pc:chgData name="Diego Ontiveros Cruz" userId="ff705c0ddba3569c" providerId="LiveId" clId="{67B1A6D6-3692-4964-A730-B006E6E51A29}"/>
    <pc:docChg chg="delSld modSection">
      <pc:chgData name="Diego Ontiveros Cruz" userId="ff705c0ddba3569c" providerId="LiveId" clId="{67B1A6D6-3692-4964-A730-B006E6E51A29}" dt="2024-05-13T11:25:33.504" v="0" actId="47"/>
      <pc:docMkLst>
        <pc:docMk/>
      </pc:docMkLst>
      <pc:sldChg chg="del">
        <pc:chgData name="Diego Ontiveros Cruz" userId="ff705c0ddba3569c" providerId="LiveId" clId="{67B1A6D6-3692-4964-A730-B006E6E51A29}" dt="2024-05-13T11:25:33.504" v="0" actId="47"/>
        <pc:sldMkLst>
          <pc:docMk/>
          <pc:sldMk cId="4078163982" sldId="30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ff705c0ddba3569c/M%20-%20II/TFM/TF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ff705c0ddba3569c/M%20-%20II/TFM/TFM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ff705c0ddba3569c/M%20-%20II/TFM/TFM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89603174603174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DOS(S)'!$E$6:$E$16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0.41599999999999998</c:v>
                </c:pt>
                <c:pt idx="4">
                  <c:v>0.52200000000000002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C-47C3-9371-43A379501B5A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DOS(S)'!$G$6:$G$16</c:f>
              <c:numCache>
                <c:formatCode>0.00</c:formatCode>
                <c:ptCount val="11"/>
                <c:pt idx="0">
                  <c:v>3.2330000000000001</c:v>
                </c:pt>
                <c:pt idx="1">
                  <c:v>3.4169999999999998</c:v>
                </c:pt>
                <c:pt idx="2">
                  <c:v>0</c:v>
                </c:pt>
                <c:pt idx="3">
                  <c:v>0.99399999999999999</c:v>
                </c:pt>
                <c:pt idx="4">
                  <c:v>0.90400000000000003</c:v>
                </c:pt>
                <c:pt idx="5">
                  <c:v>0.79500000000000004</c:v>
                </c:pt>
                <c:pt idx="6">
                  <c:v>0.72699999999999998</c:v>
                </c:pt>
                <c:pt idx="7">
                  <c:v>0.79400000000000004</c:v>
                </c:pt>
                <c:pt idx="8">
                  <c:v>0.50900000000000001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8C-47C3-9371-43A379501B5A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DOS(S)'!$I$6:$I$16</c:f>
              <c:numCache>
                <c:formatCode>0.00</c:formatCode>
                <c:ptCount val="11"/>
                <c:pt idx="0">
                  <c:v>3.0110000000000001</c:v>
                </c:pt>
                <c:pt idx="1">
                  <c:v>3.3490000000000002</c:v>
                </c:pt>
                <c:pt idx="2">
                  <c:v>0.86399999999999999</c:v>
                </c:pt>
                <c:pt idx="3">
                  <c:v>1.2</c:v>
                </c:pt>
                <c:pt idx="4">
                  <c:v>1.22</c:v>
                </c:pt>
                <c:pt idx="5">
                  <c:v>0.79700000000000004</c:v>
                </c:pt>
                <c:pt idx="6">
                  <c:v>0.85499999999999998</c:v>
                </c:pt>
                <c:pt idx="7">
                  <c:v>0.94099999999999995</c:v>
                </c:pt>
                <c:pt idx="8">
                  <c:v>0</c:v>
                </c:pt>
                <c:pt idx="9">
                  <c:v>0.42799999999999999</c:v>
                </c:pt>
                <c:pt idx="10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8C-47C3-9371-43A379501B5A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DOS(S)'!$K$6:$K$16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</c:v>
                </c:pt>
                <c:pt idx="4">
                  <c:v>0.53700000000000003</c:v>
                </c:pt>
                <c:pt idx="5">
                  <c:v>0.874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8C-47C3-9371-43A379501B5A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DOS(S)'!$M$6:$M$16</c:f>
              <c:numCache>
                <c:formatCode>0.00</c:formatCode>
                <c:ptCount val="11"/>
                <c:pt idx="0">
                  <c:v>2.9129999999999998</c:v>
                </c:pt>
                <c:pt idx="1">
                  <c:v>3.085</c:v>
                </c:pt>
                <c:pt idx="2">
                  <c:v>0.83099999999999996</c:v>
                </c:pt>
                <c:pt idx="3">
                  <c:v>1.196</c:v>
                </c:pt>
                <c:pt idx="4">
                  <c:v>1.135</c:v>
                </c:pt>
                <c:pt idx="5">
                  <c:v>1.175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8C-47C3-9371-43A379501B5A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DOS(S)'!$O$6:$O$16</c:f>
              <c:numCache>
                <c:formatCode>0.00</c:formatCode>
                <c:ptCount val="11"/>
                <c:pt idx="0">
                  <c:v>3.3690000000000002</c:v>
                </c:pt>
                <c:pt idx="1">
                  <c:v>3.399</c:v>
                </c:pt>
                <c:pt idx="2">
                  <c:v>1.3759999999999999</c:v>
                </c:pt>
                <c:pt idx="3">
                  <c:v>1.28</c:v>
                </c:pt>
                <c:pt idx="4">
                  <c:v>1.51</c:v>
                </c:pt>
                <c:pt idx="5">
                  <c:v>0.20399999999999999</c:v>
                </c:pt>
                <c:pt idx="6">
                  <c:v>0</c:v>
                </c:pt>
                <c:pt idx="7">
                  <c:v>0</c:v>
                </c:pt>
                <c:pt idx="8">
                  <c:v>0.54600000000000004</c:v>
                </c:pt>
                <c:pt idx="9">
                  <c:v>0.53200000000000003</c:v>
                </c:pt>
                <c:pt idx="10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8C-47C3-9371-43A379501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s-ES" i="1"/>
                  <a:t>E</a:t>
                </a:r>
                <a:r>
                  <a:rPr lang="es-ES" i="1" baseline="-25000"/>
                  <a:t>g</a:t>
                </a:r>
                <a:r>
                  <a:rPr lang="es-ES" i="1"/>
                  <a:t> </a:t>
                </a:r>
                <a:r>
                  <a:rPr lang="es-ES"/>
                  <a:t> (eV)</a:t>
                </a:r>
              </a:p>
            </c:rich>
          </c:tx>
          <c:layout>
            <c:manualLayout>
              <c:xMode val="edge"/>
              <c:yMode val="edge"/>
              <c:x val="0"/>
              <c:y val="0.35447395833333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.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STH!$T$30:$T$39</c:f>
              <c:numCache>
                <c:formatCode>0.0</c:formatCode>
                <c:ptCount val="10"/>
                <c:pt idx="0">
                  <c:v>34.414833810140301</c:v>
                </c:pt>
                <c:pt idx="1">
                  <c:v>35.694313091289601</c:v>
                </c:pt>
                <c:pt idx="2">
                  <c:v>37.858198199933703</c:v>
                </c:pt>
                <c:pt idx="3">
                  <c:v>37.214844394820297</c:v>
                </c:pt>
                <c:pt idx="4">
                  <c:v>20.271143830497</c:v>
                </c:pt>
                <c:pt idx="5">
                  <c:v>28.031326775582698</c:v>
                </c:pt>
                <c:pt idx="6">
                  <c:v>33.416350799836302</c:v>
                </c:pt>
                <c:pt idx="7">
                  <c:v>35.077931031801697</c:v>
                </c:pt>
                <c:pt idx="8">
                  <c:v>46.034114666656897</c:v>
                </c:pt>
                <c:pt idx="9">
                  <c:v>30.263929692632001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A-4B75-89AC-EF2D4B799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STH!$U$30:$U$39</c:f>
              <c:numCache>
                <c:formatCode>0.0</c:formatCode>
                <c:ptCount val="10"/>
                <c:pt idx="0">
                  <c:v>0.90055414655173616</c:v>
                </c:pt>
                <c:pt idx="1">
                  <c:v>1.4681977867674432</c:v>
                </c:pt>
                <c:pt idx="2">
                  <c:v>2.7349658939474772</c:v>
                </c:pt>
                <c:pt idx="3">
                  <c:v>2.323590963297272</c:v>
                </c:pt>
                <c:pt idx="4">
                  <c:v>4.9773762706151068</c:v>
                </c:pt>
                <c:pt idx="5">
                  <c:v>6.7956038578469</c:v>
                </c:pt>
                <c:pt idx="6">
                  <c:v>13.981265043837432</c:v>
                </c:pt>
                <c:pt idx="7">
                  <c:v>15.36436680628535</c:v>
                </c:pt>
                <c:pt idx="8">
                  <c:v>21.440033535938916</c:v>
                </c:pt>
                <c:pt idx="9">
                  <c:v>2.5261005745541216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7D6-8A52-99682B8BF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  <c:max val="50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70819444444444"/>
          <c:h val="0.84232118055555538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DOS(S)'!$T$6:$T$16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C-4726-888D-D34409ABD2E7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DOS(S)'!$V$6:$V$16</c:f>
              <c:numCache>
                <c:formatCode>0.00</c:formatCode>
                <c:ptCount val="11"/>
                <c:pt idx="0">
                  <c:v>0.753</c:v>
                </c:pt>
                <c:pt idx="1">
                  <c:v>1.163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C-4726-888D-D34409ABD2E7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DOS(S)'!$X$6:$X$16</c:f>
              <c:numCache>
                <c:formatCode>0.00</c:formatCode>
                <c:ptCount val="11"/>
                <c:pt idx="0">
                  <c:v>0</c:v>
                </c:pt>
                <c:pt idx="1">
                  <c:v>0.35199999999999998</c:v>
                </c:pt>
                <c:pt idx="2">
                  <c:v>3.2000000000000001E-2</c:v>
                </c:pt>
                <c:pt idx="3">
                  <c:v>0.438</c:v>
                </c:pt>
                <c:pt idx="4">
                  <c:v>0.54600000000000004</c:v>
                </c:pt>
                <c:pt idx="5">
                  <c:v>0.40600000000000003</c:v>
                </c:pt>
                <c:pt idx="6">
                  <c:v>0.23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0C-4726-888D-D34409ABD2E7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DOS(S)'!$Z$6:$Z$16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0.54200000000000004</c:v>
                </c:pt>
                <c:pt idx="4">
                  <c:v>0.56499999999999995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0C-4726-888D-D34409ABD2E7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DOS(S)'!$AB$6:$AB$16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0.45200000000000001</c:v>
                </c:pt>
                <c:pt idx="4">
                  <c:v>0.47299999999999998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0C-4726-888D-D34409ABD2E7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DOS(S)'!$AD$6:$AD$16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1.833</c:v>
                </c:pt>
                <c:pt idx="3">
                  <c:v>0.48099999999999998</c:v>
                </c:pt>
                <c:pt idx="4">
                  <c:v>0.68899999999999995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0.73399999999999999</c:v>
                </c:pt>
                <c:pt idx="9">
                  <c:v>0.752</c:v>
                </c:pt>
                <c:pt idx="10">
                  <c:v>0.79400000000000004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0C-4726-888D-D34409ABD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6.1120833333333333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DOS(S)'!$AI$6:$AI$16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B-4F99-AA8F-A5ECC7960D0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DOS(S)'!$AK$6:$AK$16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9B-4F99-AA8F-A5ECC7960D0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DOS(S)'!$AM$6:$AM$16</c:f>
              <c:numCache>
                <c:formatCode>0.00</c:formatCode>
                <c:ptCount val="11"/>
                <c:pt idx="0">
                  <c:v>1.6140000000000001</c:v>
                </c:pt>
                <c:pt idx="1">
                  <c:v>1.6779999999999999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0.41199999999999998</c:v>
                </c:pt>
                <c:pt idx="7">
                  <c:v>0.54800000000000004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9B-4F99-AA8F-A5ECC7960D0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DOS(S)'!$AO$6:$AO$16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9B-4F99-AA8F-A5ECC7960D0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DOS(S)'!$AQ$6:$AQ$16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9B-4F99-AA8F-A5ECC7960D0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DOS(S)'!$AS$6:$AS$16</c:f>
              <c:numCache>
                <c:formatCode>0.00</c:formatCode>
                <c:ptCount val="11"/>
                <c:pt idx="0">
                  <c:v>1.2529999999999999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29B-4F99-AA8F-A5ECC7960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DOS(Cl)'!$E$6:$E$16</c:f>
              <c:numCache>
                <c:formatCode>0.00</c:formatCode>
                <c:ptCount val="11"/>
                <c:pt idx="0">
                  <c:v>2.4790000000000001</c:v>
                </c:pt>
                <c:pt idx="1">
                  <c:v>2.4350000000000001</c:v>
                </c:pt>
                <c:pt idx="2">
                  <c:v>0</c:v>
                </c:pt>
                <c:pt idx="3">
                  <c:v>0.378</c:v>
                </c:pt>
                <c:pt idx="4">
                  <c:v>0.55200000000000005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1.3919999999999999</c:v>
                </c:pt>
                <c:pt idx="10">
                  <c:v>1.1839999999999999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1-4EE3-A2F6-18A050E073D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DOS(Cl)'!$G$6:$G$16</c:f>
              <c:numCache>
                <c:formatCode>0.00</c:formatCode>
                <c:ptCount val="11"/>
                <c:pt idx="0">
                  <c:v>2.5390000000000001</c:v>
                </c:pt>
                <c:pt idx="1">
                  <c:v>2.4750000000000001</c:v>
                </c:pt>
                <c:pt idx="2">
                  <c:v>0.6</c:v>
                </c:pt>
                <c:pt idx="3">
                  <c:v>0.55600000000000005</c:v>
                </c:pt>
                <c:pt idx="4">
                  <c:v>0.56399999999999995</c:v>
                </c:pt>
                <c:pt idx="5">
                  <c:v>0.624</c:v>
                </c:pt>
                <c:pt idx="6">
                  <c:v>0</c:v>
                </c:pt>
                <c:pt idx="7">
                  <c:v>0</c:v>
                </c:pt>
                <c:pt idx="8">
                  <c:v>0.63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1-4EE3-A2F6-18A050E073D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DOS(Cl)'!$I$6:$I$16</c:f>
              <c:numCache>
                <c:formatCode>0.00</c:formatCode>
                <c:ptCount val="11"/>
                <c:pt idx="0">
                  <c:v>2.4289999999999998</c:v>
                </c:pt>
                <c:pt idx="1">
                  <c:v>2.3809999999999998</c:v>
                </c:pt>
                <c:pt idx="2">
                  <c:v>0.66</c:v>
                </c:pt>
                <c:pt idx="3">
                  <c:v>0.67400000000000004</c:v>
                </c:pt>
                <c:pt idx="4">
                  <c:v>0.55000000000000004</c:v>
                </c:pt>
                <c:pt idx="5">
                  <c:v>0</c:v>
                </c:pt>
                <c:pt idx="6">
                  <c:v>0</c:v>
                </c:pt>
                <c:pt idx="7">
                  <c:v>0.42599999999999999</c:v>
                </c:pt>
                <c:pt idx="8">
                  <c:v>0.158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01-4EE3-A2F6-18A050E073D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DOS(Cl)'!$K$6:$K$16</c:f>
              <c:numCache>
                <c:formatCode>0.00</c:formatCode>
                <c:ptCount val="11"/>
                <c:pt idx="0">
                  <c:v>2.3149999999999999</c:v>
                </c:pt>
                <c:pt idx="1">
                  <c:v>2.4630000000000001</c:v>
                </c:pt>
                <c:pt idx="2">
                  <c:v>1.4379999999999999</c:v>
                </c:pt>
                <c:pt idx="3">
                  <c:v>0.76400000000000001</c:v>
                </c:pt>
                <c:pt idx="4">
                  <c:v>0.64800000000000002</c:v>
                </c:pt>
                <c:pt idx="5">
                  <c:v>0</c:v>
                </c:pt>
                <c:pt idx="6">
                  <c:v>0.48</c:v>
                </c:pt>
                <c:pt idx="7">
                  <c:v>0.16600000000000001</c:v>
                </c:pt>
                <c:pt idx="8">
                  <c:v>1.5760000000000001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1-4EE3-A2F6-18A050E073D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DOS(Cl)'!$M$6:$M$16</c:f>
              <c:numCache>
                <c:formatCode>0.00</c:formatCode>
                <c:ptCount val="11"/>
                <c:pt idx="0">
                  <c:v>2.5289999999999999</c:v>
                </c:pt>
                <c:pt idx="1">
                  <c:v>2.6589999999999998</c:v>
                </c:pt>
                <c:pt idx="2">
                  <c:v>1.1379999999999999</c:v>
                </c:pt>
                <c:pt idx="3">
                  <c:v>8.0000000000000002E-3</c:v>
                </c:pt>
                <c:pt idx="4">
                  <c:v>0</c:v>
                </c:pt>
                <c:pt idx="5">
                  <c:v>1.766</c:v>
                </c:pt>
                <c:pt idx="6">
                  <c:v>0.626</c:v>
                </c:pt>
                <c:pt idx="7">
                  <c:v>0.56799999999999995</c:v>
                </c:pt>
                <c:pt idx="8">
                  <c:v>2.2469999999999999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1-4EE3-A2F6-18A050E073D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DOS(Cl)'!$O$6:$O$16</c:f>
              <c:numCache>
                <c:formatCode>0.00</c:formatCode>
                <c:ptCount val="11"/>
                <c:pt idx="0">
                  <c:v>2.677</c:v>
                </c:pt>
                <c:pt idx="1">
                  <c:v>2.7530000000000001</c:v>
                </c:pt>
                <c:pt idx="2">
                  <c:v>0.78200000000000003</c:v>
                </c:pt>
                <c:pt idx="3">
                  <c:v>0</c:v>
                </c:pt>
                <c:pt idx="4">
                  <c:v>0</c:v>
                </c:pt>
                <c:pt idx="5">
                  <c:v>0.63</c:v>
                </c:pt>
                <c:pt idx="6">
                  <c:v>0.58799999999999997</c:v>
                </c:pt>
                <c:pt idx="7">
                  <c:v>0.59199999999999997</c:v>
                </c:pt>
                <c:pt idx="8">
                  <c:v>1.6819999999999999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01-4EE3-A2F6-18A050E07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DOS(Cl)'!$E$17:$E$27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1.4490000000000001</c:v>
                </c:pt>
                <c:pt idx="6">
                  <c:v>0</c:v>
                </c:pt>
                <c:pt idx="7">
                  <c:v>0</c:v>
                </c:pt>
                <c:pt idx="8">
                  <c:v>0.44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3-4338-9F4F-4C909DDFA3D2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DOS(Cl)'!$G$17:$G$27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0.47399999999999998</c:v>
                </c:pt>
                <c:pt idx="5">
                  <c:v>1.371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53-4338-9F4F-4C909DDFA3D2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DOS(Cl)'!$I$17:$I$27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0.62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53-4338-9F4F-4C909DDFA3D2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DOS(Cl)'!$K$17:$K$27</c:f>
              <c:numCache>
                <c:formatCode>0.00</c:formatCode>
                <c:ptCount val="11"/>
                <c:pt idx="0">
                  <c:v>0.73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1.39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53-4338-9F4F-4C909DDFA3D2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DOS(Cl)'!$M$17:$M$27</c:f>
              <c:numCache>
                <c:formatCode>0.00</c:formatCode>
                <c:ptCount val="11"/>
                <c:pt idx="0">
                  <c:v>0.84</c:v>
                </c:pt>
                <c:pt idx="1">
                  <c:v>0.81200000000000006</c:v>
                </c:pt>
                <c:pt idx="2">
                  <c:v>0.26600000000000001</c:v>
                </c:pt>
                <c:pt idx="3">
                  <c:v>0</c:v>
                </c:pt>
                <c:pt idx="4">
                  <c:v>0</c:v>
                </c:pt>
                <c:pt idx="5">
                  <c:v>0.64200000000000002</c:v>
                </c:pt>
                <c:pt idx="6">
                  <c:v>0</c:v>
                </c:pt>
                <c:pt idx="7">
                  <c:v>0</c:v>
                </c:pt>
                <c:pt idx="8">
                  <c:v>0.52200000000000002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3-4338-9F4F-4C909DDFA3D2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DOS(Cl)'!$O$17:$O$27</c:f>
              <c:numCache>
                <c:formatCode>0.00</c:formatCode>
                <c:ptCount val="11"/>
                <c:pt idx="0">
                  <c:v>0.73599999999999999</c:v>
                </c:pt>
                <c:pt idx="1">
                  <c:v>0.622</c:v>
                </c:pt>
                <c:pt idx="2">
                  <c:v>0.51400000000000001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9.6000000000000002E-2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53-4338-9F4F-4C909DDFA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DOS(H)'!$E$6:$E$16</c:f>
              <c:numCache>
                <c:formatCode>0.00</c:formatCode>
                <c:ptCount val="11"/>
                <c:pt idx="0">
                  <c:v>2.629</c:v>
                </c:pt>
                <c:pt idx="1">
                  <c:v>2.4009999999999998</c:v>
                </c:pt>
                <c:pt idx="2">
                  <c:v>0.45200000000000001</c:v>
                </c:pt>
                <c:pt idx="3">
                  <c:v>0.46</c:v>
                </c:pt>
                <c:pt idx="4">
                  <c:v>0.55800000000000005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9-4DDD-A345-327DAF2368FE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DOS(H)'!$G$6:$G$16</c:f>
              <c:numCache>
                <c:formatCode>0.00</c:formatCode>
                <c:ptCount val="11"/>
                <c:pt idx="0">
                  <c:v>2.431</c:v>
                </c:pt>
                <c:pt idx="1">
                  <c:v>2.3050000000000002</c:v>
                </c:pt>
                <c:pt idx="2">
                  <c:v>0.52200000000000002</c:v>
                </c:pt>
                <c:pt idx="3">
                  <c:v>0.45200000000000001</c:v>
                </c:pt>
                <c:pt idx="4">
                  <c:v>0.36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0.68100000000000005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69-4DDD-A345-327DAF2368FE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DOS(H)'!$I$6:$I$16</c:f>
              <c:numCache>
                <c:formatCode>0.00</c:formatCode>
                <c:ptCount val="11"/>
                <c:pt idx="0">
                  <c:v>2.234</c:v>
                </c:pt>
                <c:pt idx="1">
                  <c:v>2.2610000000000001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69-4DDD-A345-327DAF2368FE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DOS(H)'!$K$6:$K$16</c:f>
              <c:numCache>
                <c:formatCode>0.00</c:formatCode>
                <c:ptCount val="11"/>
                <c:pt idx="0">
                  <c:v>2.4969999999999999</c:v>
                </c:pt>
                <c:pt idx="1">
                  <c:v>2.1869999999999998</c:v>
                </c:pt>
                <c:pt idx="2">
                  <c:v>1.4950000000000001</c:v>
                </c:pt>
                <c:pt idx="3">
                  <c:v>1.393</c:v>
                </c:pt>
                <c:pt idx="4">
                  <c:v>1.5649999999999999</c:v>
                </c:pt>
                <c:pt idx="5">
                  <c:v>0.57399999999999995</c:v>
                </c:pt>
                <c:pt idx="6">
                  <c:v>0.23599999999999999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69-4DDD-A345-327DAF2368FE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DOS(H)'!$M$6:$M$16</c:f>
              <c:numCache>
                <c:formatCode>0.00</c:formatCode>
                <c:ptCount val="11"/>
                <c:pt idx="0">
                  <c:v>2.5449999999999999</c:v>
                </c:pt>
                <c:pt idx="1">
                  <c:v>2.347</c:v>
                </c:pt>
                <c:pt idx="2">
                  <c:v>0</c:v>
                </c:pt>
                <c:pt idx="3">
                  <c:v>1.409</c:v>
                </c:pt>
                <c:pt idx="4">
                  <c:v>1.4490000000000001</c:v>
                </c:pt>
                <c:pt idx="5">
                  <c:v>0.69899999999999995</c:v>
                </c:pt>
                <c:pt idx="6">
                  <c:v>0.629</c:v>
                </c:pt>
                <c:pt idx="7">
                  <c:v>0.32200000000000001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69-4DDD-A345-327DAF2368FE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DOS(H)'!$O$6:$O$16</c:f>
              <c:numCache>
                <c:formatCode>0.00</c:formatCode>
                <c:ptCount val="11"/>
                <c:pt idx="0">
                  <c:v>2.423</c:v>
                </c:pt>
                <c:pt idx="1">
                  <c:v>2.323</c:v>
                </c:pt>
                <c:pt idx="2">
                  <c:v>0.36099999999999999</c:v>
                </c:pt>
                <c:pt idx="3">
                  <c:v>0</c:v>
                </c:pt>
                <c:pt idx="4">
                  <c:v>0</c:v>
                </c:pt>
                <c:pt idx="5">
                  <c:v>0.69699999999999995</c:v>
                </c:pt>
                <c:pt idx="6">
                  <c:v>0.64400000000000002</c:v>
                </c:pt>
                <c:pt idx="7">
                  <c:v>0.64400000000000002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69-4DDD-A345-327DAF236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DOS(OH)'!$E$6:$E$16</c:f>
              <c:numCache>
                <c:formatCode>0.00</c:formatCode>
                <c:ptCount val="11"/>
                <c:pt idx="0">
                  <c:v>1.3420000000000001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0.45200000000000001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C-4736-BD38-92214CD531DF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DOS(OH)'!$G$6:$G$16</c:f>
              <c:numCache>
                <c:formatCode>0.00</c:formatCode>
                <c:ptCount val="11"/>
                <c:pt idx="0">
                  <c:v>1.6439999999999999</c:v>
                </c:pt>
                <c:pt idx="1">
                  <c:v>1.81</c:v>
                </c:pt>
                <c:pt idx="2">
                  <c:v>0</c:v>
                </c:pt>
                <c:pt idx="3">
                  <c:v>0.24399999999999999</c:v>
                </c:pt>
                <c:pt idx="4">
                  <c:v>0</c:v>
                </c:pt>
                <c:pt idx="5">
                  <c:v>0.35799999999999998</c:v>
                </c:pt>
                <c:pt idx="6">
                  <c:v>0</c:v>
                </c:pt>
                <c:pt idx="7">
                  <c:v>0</c:v>
                </c:pt>
                <c:pt idx="8">
                  <c:v>0.45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C-4736-BD38-92214CD531DF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DOS(OH)'!$I$6:$I$16</c:f>
              <c:numCache>
                <c:formatCode>0.00</c:formatCode>
                <c:ptCount val="11"/>
                <c:pt idx="0">
                  <c:v>2.008</c:v>
                </c:pt>
                <c:pt idx="1">
                  <c:v>2.11</c:v>
                </c:pt>
                <c:pt idx="2">
                  <c:v>0.56200000000000006</c:v>
                </c:pt>
                <c:pt idx="3">
                  <c:v>0.44600000000000001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C-4736-BD38-92214CD531DF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DOS(OH)'!$K$6:$K$16</c:f>
              <c:numCache>
                <c:formatCode>0.00</c:formatCode>
                <c:ptCount val="11"/>
                <c:pt idx="0">
                  <c:v>0.438</c:v>
                </c:pt>
                <c:pt idx="1">
                  <c:v>0.7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0.53</c:v>
                </c:pt>
                <c:pt idx="6">
                  <c:v>0.57999999999999996</c:v>
                </c:pt>
                <c:pt idx="7">
                  <c:v>0.438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DC-4736-BD38-92214CD531DF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DOS(OH)'!$M$6:$M$16</c:f>
              <c:numCache>
                <c:formatCode>0.00</c:formatCode>
                <c:ptCount val="11"/>
                <c:pt idx="0">
                  <c:v>0.77</c:v>
                </c:pt>
                <c:pt idx="1">
                  <c:v>1.1279999999999999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C-4736-BD38-92214CD531DF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DOS(OH)'!$O$6:$O$16</c:f>
              <c:numCache>
                <c:formatCode>0.00</c:formatCode>
                <c:ptCount val="11"/>
                <c:pt idx="0">
                  <c:v>1.238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C-4736-BD38-92214CD53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STH!$S$30:$S$39</c:f>
              <c:numCache>
                <c:formatCode>0.0</c:formatCode>
                <c:ptCount val="10"/>
                <c:pt idx="0">
                  <c:v>2.6167615729888798</c:v>
                </c:pt>
                <c:pt idx="1">
                  <c:v>4.1132540721892301</c:v>
                </c:pt>
                <c:pt idx="2">
                  <c:v>7.2242368205264098</c:v>
                </c:pt>
                <c:pt idx="3">
                  <c:v>6.2437207546692797</c:v>
                </c:pt>
                <c:pt idx="4">
                  <c:v>24.553998098158001</c:v>
                </c:pt>
                <c:pt idx="5">
                  <c:v>24.2428905069394</c:v>
                </c:pt>
                <c:pt idx="6">
                  <c:v>41.839592622142099</c:v>
                </c:pt>
                <c:pt idx="7">
                  <c:v>43.800664276225397</c:v>
                </c:pt>
                <c:pt idx="8">
                  <c:v>46.574228028910497</c:v>
                </c:pt>
                <c:pt idx="9">
                  <c:v>8.3469020719048306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6-4D57-9F5C-A57A0545F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1F31C-DFFD-49F7-B944-B94504790CD8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58FD-849B-4D8C-8040-DBED7CDD5DDA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99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19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FCF9-84A8-1144-5748-80A157BE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C3E2A0-3F77-C24D-A6BC-F390398CA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B59CB4-239B-55C4-921D-0D6BC319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C1E2C7-1E39-285B-AC41-6B408A068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8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4A70-BE83-2D43-4ABD-45EA7F94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42ADD4-05E7-1520-42C0-442C3005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4DB6EF4-F167-CDD6-029A-E567BFBB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CC5DDB-6D16-B342-2210-91CEC258F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0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E77A-1629-EA7A-DE17-39820ADA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039EF6-43DC-9F9E-90B7-ADCCFF91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12C3F9-2414-F54D-70DF-23155BDE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4BF29-3273-B3A1-2EF5-BE068CC96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0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5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24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76DE-D67E-35FA-76E5-9BF7A2C5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9680E9-22A3-3B35-E5A8-6961DA3EB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FA8F4C-08CE-9D98-D00D-2EEFE0846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9F5F37-6524-BE6F-DD3F-D77CAE0D2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40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3868-29F9-4BB7-E102-4B4A0C86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0E82EE-5DC9-26A7-92BE-8057529B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E078BA-F955-3B23-7C8B-257217750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F76FE4-53E8-0413-465D-1E63564D0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4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AA13-E83E-71F6-4BC9-421FA0B4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EA5174-7854-4E52-5E4F-83B722F1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4ACD1D-6DBB-C6A0-EEB4-5A2564AB8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7FAD9-8352-70D5-786E-3E413E81E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BC3D-2647-6BEE-84BA-A9000A2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F20C80-AB6E-5DCC-1454-E2454F3C6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D8B28F-D6C5-C999-E3EF-CAAE29DF5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C3365-DB17-7B57-0B15-4C5AB4078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7468-4803-D686-AF05-B3AE8B38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605A8C-3E24-235F-5DDF-27D4F03FB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ED3A70-DC1B-323E-44D4-F88972D4C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104609-B314-1A68-6462-DB9CB1078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5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0DF0-9406-DA80-CC0F-6E52F269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B24A02-224B-C5D2-92BA-398D47905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80DC3A-18D0-285B-D190-A579DD342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3F270-8FAF-9A98-A60B-7B7DE4785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74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D7A3-E8AC-9AC3-5DBE-2617C0DD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82DFE3-AF17-17B7-E67A-9CD900D8F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5A1DC7-649C-97F2-FAF4-5AF43AA4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41E899-A4C9-DC82-2BC5-219B7EA10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5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2A30-2A36-7613-D2AB-FA3CB12E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853FEE-D2F8-25B3-5121-576D7D4DA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98DDFA-E594-DBFD-AD24-451C7F5F0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5D50F-0385-60F6-4306-365F3CB22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24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68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837D-6660-F23D-AAC6-B04A6E87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EDF775-DED7-BB6F-CA0E-F7A91C080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F3EF03-57C0-1A63-D6F6-18CCF989E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3CE1A6-E856-6CE2-2BD3-60CD4574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5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FACC-790D-02B6-5CB1-37B1275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B2687D-76FB-A6A1-B806-856ECCE4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2E755-2A5B-1973-3919-0D925A2C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DB62B-2FE6-BAB8-DEB5-8961FC588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7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49F1-AA44-130B-1F35-C39757C1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D1E807-1F00-CBD9-486F-D3BC6B3E2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5172E3-336F-EAF8-59A0-DD85E8E12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AFCD8-9701-ACB2-1EBA-BF6E0EEC0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D9AEB-8BA0-81FC-185D-B72028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3B581-7044-6637-5F28-36F91BF79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C8618-4A2D-A915-45C3-BFBCA12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4A4C5-8D78-0692-B0EA-19E70E76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8EC505-214C-F5EC-575A-075927A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700" y="6356350"/>
            <a:ext cx="2743200" cy="365125"/>
          </a:xfrm>
        </p:spPr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27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CA761-DAAE-3159-15AC-7BD62509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84430-DB99-5999-98B4-55C431AE5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9AD19-6345-C610-289C-4BCA1032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12E01-F747-0D17-8B16-C2C866EF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69D929-D6EA-A8C2-F6E8-2BA6AE22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529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4B8D2F-6246-AD3E-4AD2-285D9106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F5ECAB-422D-075C-3C0E-9E9437B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C03C6-018D-D29A-5297-7312A2A2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32FAC-5BAF-3206-B39F-8689AE43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47875-737F-3337-0CA0-85CA0109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377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B89A0-121D-4F45-AA56-71DBD3A3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DF783-F6F9-2511-8141-656E33D6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BCED4-BAC0-5B8D-8122-B92216C3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FB0B-CCD0-746B-3D14-E8FE1C3E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ABDB2-03D6-69A6-4C86-A6966299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29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ADEF1-2755-209B-77AD-90FF8039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408F5D-F4E6-D3A0-7CFB-80CC3880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35930F-A76E-56E8-7D0D-0A362AA6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AA7D0-8C7C-5BAA-DC96-80D3FC5B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2732-20C1-84E5-17C9-DB8A30AB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11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FD4-4430-6746-E71C-3E23A6F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5F02D-5D3C-F5C3-FCE0-70F36D37E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F32B22-3E09-D2BE-B4FB-D24A9CC3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7FC59-E97A-323F-12B9-A7772730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6CC611-1A87-61A0-4A4E-24119E1D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EF747E-EF42-8D6B-083D-20D127C9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5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32A4E-18B8-94A2-5AC7-BB2082FD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AE4BE6-88F7-6F16-C348-A00C122B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FD10A9-3450-FC8A-A8EB-5C220C303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3A14C-8AE9-FA64-AB25-D1B2676B1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9A99CB-B631-F233-975B-6057E5ED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4510C0-8547-A281-FB39-19D85BF0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467F14-ECD0-49F7-7F1E-2E9D9C8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E3D45A-B6A1-93E8-8507-3D685E0E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65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22A90-98CA-4BE7-AE03-33C37B6D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178949-F5D8-A617-6BCD-610F71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31560-78F6-4B05-24DE-4259C7F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D0F586-D52A-AC1A-E617-0382375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23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696283-8C6C-FD38-832B-0D8B900A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8EE0B9-84E1-A1D3-F3CF-CDFEA322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158B81-A168-580F-9EA2-8D4B9B36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39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58232-7CC9-BF38-D9F4-7DB989F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EAE1F-41B2-DBDA-47BA-66333474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CDB5F-0952-C28D-14FF-C1146F98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3AC2C-8738-13A4-E600-7EC43813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77B1A-0C16-3BEA-B5B4-31D5972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28A4CA-E1CB-A8A5-3E4D-4291D6B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4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E63D-11F6-7D09-0171-0AB81010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C64D4-C596-CE02-95B7-7C1C1F9DE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8CF8E-610B-2663-5646-FC86A2A2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E4884C-8A35-4CC8-69AC-19F20283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7A1381-7ED9-113F-E17C-AC703ED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427EB0-B258-0E8E-6152-5279A9E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97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29860F-DCA2-7143-4B4D-3FDFAEE0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BB4F2-CB65-B6DC-7BFB-D569E36F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8C195-92DE-FECF-185C-F4063DE23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F5D70-6CC2-52B0-E9FF-B4BD9928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6AC4B1-67FB-14CC-76D5-DA3B6BD2B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49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0.png"/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49.jpg"/><Relationship Id="rId5" Type="http://schemas.openxmlformats.org/officeDocument/2006/relationships/image" Target="../media/image160.png"/><Relationship Id="rId10" Type="http://schemas.openxmlformats.org/officeDocument/2006/relationships/image" Target="../media/image48.png"/><Relationship Id="rId4" Type="http://schemas.openxmlformats.org/officeDocument/2006/relationships/image" Target="../media/image150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.jp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00.png"/><Relationship Id="rId4" Type="http://schemas.openxmlformats.org/officeDocument/2006/relationships/image" Target="../media/image27.png"/><Relationship Id="rId9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nopy.github.io/phonop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hyperlink" Target="https://www.vasp.at/wiki/index.php/Dielectric_properties_of_Si_using_B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0.png"/><Relationship Id="rId18" Type="http://schemas.openxmlformats.org/officeDocument/2006/relationships/image" Target="../media/image79.png"/><Relationship Id="rId3" Type="http://schemas.openxmlformats.org/officeDocument/2006/relationships/image" Target="../media/image77.jp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11" Type="http://schemas.openxmlformats.org/officeDocument/2006/relationships/image" Target="../media/image710.png"/><Relationship Id="rId5" Type="http://schemas.openxmlformats.org/officeDocument/2006/relationships/image" Target="../media/image650.png"/><Relationship Id="rId15" Type="http://schemas.openxmlformats.org/officeDocument/2006/relationships/image" Target="../media/image750.png"/><Relationship Id="rId10" Type="http://schemas.openxmlformats.org/officeDocument/2006/relationships/image" Target="../media/image700.png"/><Relationship Id="rId19" Type="http://schemas.openxmlformats.org/officeDocument/2006/relationships/image" Target="../media/image8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8.jpg"/><Relationship Id="rId4" Type="http://schemas.openxmlformats.org/officeDocument/2006/relationships/image" Target="../media/image72.svg"/><Relationship Id="rId9" Type="http://schemas.openxmlformats.org/officeDocument/2006/relationships/hyperlink" Target="http://www.vasp.at/wiki/index.php/Band-decomposed_charge_densiti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openxmlformats.org/officeDocument/2006/relationships/image" Target="../media/image25.png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0.xml"/><Relationship Id="rId11" Type="http://schemas.openxmlformats.org/officeDocument/2006/relationships/image" Target="../media/image38.png"/><Relationship Id="rId5" Type="http://schemas.openxmlformats.org/officeDocument/2006/relationships/chart" Target="../charts/chart8.xml"/><Relationship Id="rId10" Type="http://schemas.openxmlformats.org/officeDocument/2006/relationships/image" Target="../media/image30.jpg"/><Relationship Id="rId4" Type="http://schemas.openxmlformats.org/officeDocument/2006/relationships/image" Target="../media/image33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chart" Target="../charts/chart9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hart" Target="../charts/chart11.xml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2" name="T">
            <a:extLst>
              <a:ext uri="{FF2B5EF4-FFF2-40B4-BE49-F238E27FC236}">
                <a16:creationId xmlns:a16="http://schemas.microsoft.com/office/drawing/2014/main" id="{7B977BBD-5E9B-D44D-C083-5FD5B84246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29096" y="5946508"/>
            <a:ext cx="33855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GB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</a:t>
            </a:r>
          </a:p>
        </p:txBody>
      </p:sp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80" y="4201658"/>
            <a:ext cx="4366254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just">
              <a:spcBef>
                <a:spcPts val="0"/>
              </a:spcBef>
            </a:pPr>
            <a:endParaRPr lang="es-ES" sz="1200" dirty="0"/>
          </a:p>
          <a:p>
            <a:pPr algn="just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</a:t>
            </a:r>
            <a:r>
              <a:rPr lang="es-ES" sz="1200" dirty="0" err="1"/>
              <a:t>Fisica</a:t>
            </a:r>
            <a:r>
              <a:rPr lang="es-ES" sz="1200" dirty="0"/>
              <a:t> &amp;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3" y="372211"/>
            <a:ext cx="4412775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207598"/>
            <a:ext cx="1894779" cy="569914"/>
          </a:xfrm>
          <a:prstGeom prst="rect">
            <a:avLst/>
          </a:prstGeom>
        </p:spPr>
      </p:pic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64E8AB03-BC60-4D99-BE51-0942CF20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" r="32052" b="7981"/>
          <a:stretch/>
        </p:blipFill>
        <p:spPr>
          <a:xfrm>
            <a:off x="2349500" y="6245747"/>
            <a:ext cx="2199851" cy="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16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676C-8F0A-8B27-C7F1-B4C4A4C1D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97600-89DA-10E3-74B9-254E8653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9DF8A-B5A9-859A-B719-4B6119C56808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J. Phys. Chem. Lett. </a:t>
            </a:r>
            <a:r>
              <a:rPr lang="de-DE" sz="1600" dirty="0"/>
              <a:t>2023, </a:t>
            </a:r>
            <a:r>
              <a:rPr lang="de-DE" sz="1600" b="1" dirty="0"/>
              <a:t>14</a:t>
            </a:r>
            <a:r>
              <a:rPr lang="de-DE" sz="1600" dirty="0"/>
              <a:t>, 3712−3720</a:t>
            </a:r>
            <a:endParaRPr lang="en-GB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B2004C-FD00-3825-734E-2AAC4E6BC67F}"/>
              </a:ext>
            </a:extLst>
          </p:cNvPr>
          <p:cNvSpPr/>
          <p:nvPr/>
        </p:nvSpPr>
        <p:spPr>
          <a:xfrm>
            <a:off x="1652042" y="4261476"/>
            <a:ext cx="2786967" cy="1455079"/>
          </a:xfrm>
          <a:prstGeom prst="rect">
            <a:avLst/>
          </a:prstGeom>
          <a:gradFill flip="none" rotWithShape="1">
            <a:gsLst>
              <a:gs pos="0">
                <a:srgbClr val="0090F2">
                  <a:alpha val="89804"/>
                </a:srgbClr>
              </a:gs>
              <a:gs pos="50000">
                <a:srgbClr val="25A7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C577B7-EB5C-A31F-41A1-77877762867A}"/>
              </a:ext>
            </a:extLst>
          </p:cNvPr>
          <p:cNvCxnSpPr>
            <a:cxnSpLocks/>
          </p:cNvCxnSpPr>
          <p:nvPr/>
        </p:nvCxnSpPr>
        <p:spPr>
          <a:xfrm flipV="1">
            <a:off x="1309309" y="1365886"/>
            <a:ext cx="0" cy="4350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CB">
            <a:extLst>
              <a:ext uri="{FF2B5EF4-FFF2-40B4-BE49-F238E27FC236}">
                <a16:creationId xmlns:a16="http://schemas.microsoft.com/office/drawing/2014/main" id="{BC46E9DA-728D-396D-50A1-1CCFF2CCCDBA}"/>
              </a:ext>
            </a:extLst>
          </p:cNvPr>
          <p:cNvGrpSpPr/>
          <p:nvPr/>
        </p:nvGrpSpPr>
        <p:grpSpPr>
          <a:xfrm>
            <a:off x="1649074" y="1365886"/>
            <a:ext cx="2789936" cy="1116803"/>
            <a:chOff x="3595916" y="659757"/>
            <a:chExt cx="3580381" cy="13310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8B706B8-18C7-F788-C237-62C5DC3E3638}"/>
                </a:ext>
              </a:extLst>
            </p:cNvPr>
            <p:cNvSpPr/>
            <p:nvPr/>
          </p:nvSpPr>
          <p:spPr>
            <a:xfrm>
              <a:off x="3599726" y="659758"/>
              <a:ext cx="3576571" cy="1331090"/>
            </a:xfrm>
            <a:prstGeom prst="rect">
              <a:avLst/>
            </a:prstGeom>
            <a:gradFill flip="none" rotWithShape="1">
              <a:gsLst>
                <a:gs pos="0">
                  <a:srgbClr val="EBA739"/>
                </a:gs>
                <a:gs pos="50000">
                  <a:srgbClr val="F2BE72"/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40B9EFB-BF91-4BF9-5ED4-A5C98F2D9991}"/>
                </a:ext>
              </a:extLst>
            </p:cNvPr>
            <p:cNvCxnSpPr/>
            <p:nvPr/>
          </p:nvCxnSpPr>
          <p:spPr>
            <a:xfrm>
              <a:off x="3595916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18A3FAA-905A-540C-8B67-F1C5E851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D9924D-4A79-55A8-7E8F-FF6344D4C302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1990848"/>
              <a:ext cx="3580381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VB">
            <a:extLst>
              <a:ext uri="{FF2B5EF4-FFF2-40B4-BE49-F238E27FC236}">
                <a16:creationId xmlns:a16="http://schemas.microsoft.com/office/drawing/2014/main" id="{0019C46F-90D6-6D3C-B750-95FF6EB395B9}"/>
              </a:ext>
            </a:extLst>
          </p:cNvPr>
          <p:cNvGrpSpPr/>
          <p:nvPr/>
        </p:nvGrpSpPr>
        <p:grpSpPr>
          <a:xfrm rot="10800000">
            <a:off x="1649069" y="4253088"/>
            <a:ext cx="2789936" cy="1455078"/>
            <a:chOff x="3595916" y="2644005"/>
            <a:chExt cx="3580381" cy="133109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E21AB93-E01E-6144-0E58-FFC7A820E8C4}"/>
                </a:ext>
              </a:extLst>
            </p:cNvPr>
            <p:cNvCxnSpPr/>
            <p:nvPr/>
          </p:nvCxnSpPr>
          <p:spPr>
            <a:xfrm>
              <a:off x="3595916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6439477-CFFF-2C5D-DE43-7012577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035B8871-F843-CEF0-DD15-74CEF0608E9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3973634"/>
              <a:ext cx="3580381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20018DB-DB17-1BE4-190F-D6988D28944E}"/>
              </a:ext>
            </a:extLst>
          </p:cNvPr>
          <p:cNvCxnSpPr>
            <a:cxnSpLocks/>
          </p:cNvCxnSpPr>
          <p:nvPr/>
        </p:nvCxnSpPr>
        <p:spPr>
          <a:xfrm flipH="1">
            <a:off x="842107" y="2801208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0FBF38-B1AD-F189-FD02-FFDD5EFA50A1}"/>
              </a:ext>
            </a:extLst>
          </p:cNvPr>
          <p:cNvCxnSpPr>
            <a:cxnSpLocks/>
          </p:cNvCxnSpPr>
          <p:nvPr/>
        </p:nvCxnSpPr>
        <p:spPr>
          <a:xfrm flipH="1">
            <a:off x="842107" y="4014355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59D315E-617E-B6C1-7AD8-ED9F0B9DBD77}"/>
              </a:ext>
            </a:extLst>
          </p:cNvPr>
          <p:cNvSpPr txBox="1"/>
          <p:nvPr/>
        </p:nvSpPr>
        <p:spPr>
          <a:xfrm>
            <a:off x="478333" y="2339560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BFCDCD-726C-5D81-9173-BDC5428D2C7B}"/>
              </a:ext>
            </a:extLst>
          </p:cNvPr>
          <p:cNvSpPr txBox="1"/>
          <p:nvPr/>
        </p:nvSpPr>
        <p:spPr>
          <a:xfrm>
            <a:off x="279718" y="357244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O/O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938F1767-7EC8-E5C6-D067-52FD548DD7C8}"/>
              </a:ext>
            </a:extLst>
          </p:cNvPr>
          <p:cNvSpPr/>
          <p:nvPr/>
        </p:nvSpPr>
        <p:spPr>
          <a:xfrm rot="10800000">
            <a:off x="5144595" y="2425920"/>
            <a:ext cx="499332" cy="750575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solidFill>
            <a:srgbClr val="FF2D2D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echa: curvada hacia la izquierda 35">
            <a:extLst>
              <a:ext uri="{FF2B5EF4-FFF2-40B4-BE49-F238E27FC236}">
                <a16:creationId xmlns:a16="http://schemas.microsoft.com/office/drawing/2014/main" id="{A0A329DB-D383-F3E8-727F-E16C4ED1FEBD}"/>
              </a:ext>
            </a:extLst>
          </p:cNvPr>
          <p:cNvSpPr/>
          <p:nvPr/>
        </p:nvSpPr>
        <p:spPr>
          <a:xfrm rot="10800000" flipV="1">
            <a:off x="5144594" y="3638310"/>
            <a:ext cx="499332" cy="752092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C5520C-1EF3-E06D-7B62-F367D2729E28}"/>
              </a:ext>
            </a:extLst>
          </p:cNvPr>
          <p:cNvSpPr txBox="1"/>
          <p:nvPr/>
        </p:nvSpPr>
        <p:spPr>
          <a:xfrm>
            <a:off x="5708766" y="235212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080BB-2721-BE3B-CA05-C9E78F5A5373}"/>
              </a:ext>
            </a:extLst>
          </p:cNvPr>
          <p:cNvSpPr txBox="1"/>
          <p:nvPr/>
        </p:nvSpPr>
        <p:spPr>
          <a:xfrm>
            <a:off x="5708766" y="2902169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s-E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48C7FC-8DEB-EB4F-6269-22BFAD30AF06}"/>
              </a:ext>
            </a:extLst>
          </p:cNvPr>
          <p:cNvSpPr txBox="1"/>
          <p:nvPr/>
        </p:nvSpPr>
        <p:spPr>
          <a:xfrm>
            <a:off x="5641122" y="35168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7EAAD4-A4C2-DFDF-46B2-83E197538846}"/>
              </a:ext>
            </a:extLst>
          </p:cNvPr>
          <p:cNvSpPr txBox="1"/>
          <p:nvPr/>
        </p:nvSpPr>
        <p:spPr>
          <a:xfrm>
            <a:off x="5685033" y="4059416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s-E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ADCFF80-F314-B849-6C14-517DF2514A7C}"/>
              </a:ext>
            </a:extLst>
          </p:cNvPr>
          <p:cNvCxnSpPr>
            <a:cxnSpLocks/>
          </p:cNvCxnSpPr>
          <p:nvPr/>
        </p:nvCxnSpPr>
        <p:spPr>
          <a:xfrm>
            <a:off x="4689752" y="2801208"/>
            <a:ext cx="396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326E70F-E731-4EB0-A267-66212724A6F9}"/>
              </a:ext>
            </a:extLst>
          </p:cNvPr>
          <p:cNvCxnSpPr>
            <a:cxnSpLocks/>
          </p:cNvCxnSpPr>
          <p:nvPr/>
        </p:nvCxnSpPr>
        <p:spPr>
          <a:xfrm>
            <a:off x="4705586" y="4013800"/>
            <a:ext cx="396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hVB1">
            <a:extLst>
              <a:ext uri="{FF2B5EF4-FFF2-40B4-BE49-F238E27FC236}">
                <a16:creationId xmlns:a16="http://schemas.microsoft.com/office/drawing/2014/main" id="{97F962B5-F5FC-124C-10F9-802BE9B666CF}"/>
              </a:ext>
            </a:extLst>
          </p:cNvPr>
          <p:cNvSpPr>
            <a:spLocks/>
          </p:cNvSpPr>
          <p:nvPr/>
        </p:nvSpPr>
        <p:spPr>
          <a:xfrm>
            <a:off x="3228516" y="4590073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4" name="excitaion_arrow">
            <a:extLst>
              <a:ext uri="{FF2B5EF4-FFF2-40B4-BE49-F238E27FC236}">
                <a16:creationId xmlns:a16="http://schemas.microsoft.com/office/drawing/2014/main" id="{D5E03EEF-09FC-61B0-CB17-5BF11DD2D18E}"/>
              </a:ext>
            </a:extLst>
          </p:cNvPr>
          <p:cNvSpPr/>
          <p:nvPr/>
        </p:nvSpPr>
        <p:spPr>
          <a:xfrm>
            <a:off x="3240948" y="2128873"/>
            <a:ext cx="252470" cy="2416358"/>
          </a:xfrm>
          <a:prstGeom prst="upArrow">
            <a:avLst>
              <a:gd name="adj1" fmla="val 38711"/>
              <a:gd name="adj2" fmla="val 171808"/>
            </a:avLst>
          </a:prstGeom>
          <a:solidFill>
            <a:srgbClr val="FFFF8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VB2">
            <a:extLst>
              <a:ext uri="{FF2B5EF4-FFF2-40B4-BE49-F238E27FC236}">
                <a16:creationId xmlns:a16="http://schemas.microsoft.com/office/drawing/2014/main" id="{2542D388-1793-226A-395E-D699A7F8A557}"/>
              </a:ext>
            </a:extLst>
          </p:cNvPr>
          <p:cNvSpPr>
            <a:spLocks/>
          </p:cNvSpPr>
          <p:nvPr/>
        </p:nvSpPr>
        <p:spPr>
          <a:xfrm>
            <a:off x="4133029" y="4272131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6" name="eCB1">
            <a:extLst>
              <a:ext uri="{FF2B5EF4-FFF2-40B4-BE49-F238E27FC236}">
                <a16:creationId xmlns:a16="http://schemas.microsoft.com/office/drawing/2014/main" id="{A6674D9F-4A46-0527-143C-BF72C93BD848}"/>
              </a:ext>
            </a:extLst>
          </p:cNvPr>
          <p:cNvSpPr>
            <a:spLocks/>
          </p:cNvSpPr>
          <p:nvPr/>
        </p:nvSpPr>
        <p:spPr>
          <a:xfrm>
            <a:off x="3228516" y="177326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7" name="eCB2">
            <a:extLst>
              <a:ext uri="{FF2B5EF4-FFF2-40B4-BE49-F238E27FC236}">
                <a16:creationId xmlns:a16="http://schemas.microsoft.com/office/drawing/2014/main" id="{26D7B024-E0C3-EA15-A51D-C0E0F6868AD2}"/>
              </a:ext>
            </a:extLst>
          </p:cNvPr>
          <p:cNvSpPr>
            <a:spLocks/>
          </p:cNvSpPr>
          <p:nvPr/>
        </p:nvSpPr>
        <p:spPr>
          <a:xfrm>
            <a:off x="4113365" y="2162079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63E1F67-427C-B6FE-93BC-505F95F2FE31}"/>
              </a:ext>
            </a:extLst>
          </p:cNvPr>
          <p:cNvCxnSpPr>
            <a:cxnSpLocks/>
          </p:cNvCxnSpPr>
          <p:nvPr/>
        </p:nvCxnSpPr>
        <p:spPr>
          <a:xfrm>
            <a:off x="3524664" y="1991902"/>
            <a:ext cx="583191" cy="257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21A8DF-70AD-D964-96F3-DA469AA54BF2}"/>
              </a:ext>
            </a:extLst>
          </p:cNvPr>
          <p:cNvCxnSpPr>
            <a:cxnSpLocks/>
          </p:cNvCxnSpPr>
          <p:nvPr/>
        </p:nvCxnSpPr>
        <p:spPr>
          <a:xfrm flipV="1">
            <a:off x="3567832" y="4495018"/>
            <a:ext cx="528439" cy="194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B4A53FB-4256-AED7-B31B-D13ADC21876B}"/>
              </a:ext>
            </a:extLst>
          </p:cNvPr>
          <p:cNvCxnSpPr>
            <a:cxnSpLocks/>
          </p:cNvCxnSpPr>
          <p:nvPr/>
        </p:nvCxnSpPr>
        <p:spPr>
          <a:xfrm>
            <a:off x="4475675" y="2391482"/>
            <a:ext cx="373085" cy="34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97A46A6-4976-DBE2-D062-EFD754194B4D}"/>
              </a:ext>
            </a:extLst>
          </p:cNvPr>
          <p:cNvCxnSpPr>
            <a:cxnSpLocks/>
          </p:cNvCxnSpPr>
          <p:nvPr/>
        </p:nvCxnSpPr>
        <p:spPr>
          <a:xfrm flipH="1">
            <a:off x="4498211" y="4068371"/>
            <a:ext cx="350549" cy="295438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6FACC89-D946-F168-6D85-E1F92432C912}"/>
              </a:ext>
            </a:extLst>
          </p:cNvPr>
          <p:cNvSpPr txBox="1"/>
          <p:nvPr/>
        </p:nvSpPr>
        <p:spPr>
          <a:xfrm>
            <a:off x="4612537" y="2290437"/>
            <a:ext cx="37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E14730B-41CC-E49B-938B-DC31CDCE2F86}"/>
              </a:ext>
            </a:extLst>
          </p:cNvPr>
          <p:cNvSpPr txBox="1"/>
          <p:nvPr/>
        </p:nvSpPr>
        <p:spPr>
          <a:xfrm>
            <a:off x="4662218" y="4104283"/>
            <a:ext cx="43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4" name="VB_label">
            <a:extLst>
              <a:ext uri="{FF2B5EF4-FFF2-40B4-BE49-F238E27FC236}">
                <a16:creationId xmlns:a16="http://schemas.microsoft.com/office/drawing/2014/main" id="{6DDA44EE-AEED-6B37-0C91-8F7021017BFB}"/>
              </a:ext>
            </a:extLst>
          </p:cNvPr>
          <p:cNvSpPr txBox="1"/>
          <p:nvPr/>
        </p:nvSpPr>
        <p:spPr>
          <a:xfrm>
            <a:off x="1652605" y="425570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B_label">
            <a:extLst>
              <a:ext uri="{FF2B5EF4-FFF2-40B4-BE49-F238E27FC236}">
                <a16:creationId xmlns:a16="http://schemas.microsoft.com/office/drawing/2014/main" id="{25B73178-1105-FC32-52BD-D6CB3F1806A4}"/>
              </a:ext>
            </a:extLst>
          </p:cNvPr>
          <p:cNvSpPr txBox="1"/>
          <p:nvPr/>
        </p:nvSpPr>
        <p:spPr>
          <a:xfrm>
            <a:off x="1652605" y="20942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A1051A5-1C2A-966D-8D90-210AE02209DB}"/>
              </a:ext>
            </a:extLst>
          </p:cNvPr>
          <p:cNvSpPr txBox="1"/>
          <p:nvPr/>
        </p:nvSpPr>
        <p:spPr>
          <a:xfrm>
            <a:off x="977034" y="11495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light_line">
            <a:extLst>
              <a:ext uri="{FF2B5EF4-FFF2-40B4-BE49-F238E27FC236}">
                <a16:creationId xmlns:a16="http://schemas.microsoft.com/office/drawing/2014/main" id="{30C44E29-3AFD-C733-C4A5-D8261A9775F1}"/>
              </a:ext>
            </a:extLst>
          </p:cNvPr>
          <p:cNvGrpSpPr/>
          <p:nvPr/>
        </p:nvGrpSpPr>
        <p:grpSpPr>
          <a:xfrm>
            <a:off x="2031152" y="3258628"/>
            <a:ext cx="1415897" cy="708967"/>
            <a:chOff x="7761108" y="3378269"/>
            <a:chExt cx="1415897" cy="708967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84DAB0FC-D41D-D560-3C4F-8721B115D253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7761108" y="3378269"/>
              <a:ext cx="841569" cy="101263"/>
              <a:chOff x="1203378" y="3416573"/>
              <a:chExt cx="5397881" cy="603183"/>
            </a:xfrm>
          </p:grpSpPr>
          <p:sp>
            <p:nvSpPr>
              <p:cNvPr id="200" name="Arco 199">
                <a:extLst>
                  <a:ext uri="{FF2B5EF4-FFF2-40B4-BE49-F238E27FC236}">
                    <a16:creationId xmlns:a16="http://schemas.microsoft.com/office/drawing/2014/main" id="{5914AE6C-C99A-7EC5-93CE-BD6F80BF648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Arco 200">
                <a:extLst>
                  <a:ext uri="{FF2B5EF4-FFF2-40B4-BE49-F238E27FC236}">
                    <a16:creationId xmlns:a16="http://schemas.microsoft.com/office/drawing/2014/main" id="{D056EEA2-572E-4DB7-04A5-12FDD1899EB7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Arco 201">
                <a:extLst>
                  <a:ext uri="{FF2B5EF4-FFF2-40B4-BE49-F238E27FC236}">
                    <a16:creationId xmlns:a16="http://schemas.microsoft.com/office/drawing/2014/main" id="{80329F02-9712-9719-47EA-71DB7A3F4E05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Arco 202">
                <a:extLst>
                  <a:ext uri="{FF2B5EF4-FFF2-40B4-BE49-F238E27FC236}">
                    <a16:creationId xmlns:a16="http://schemas.microsoft.com/office/drawing/2014/main" id="{80554474-D6D2-D98B-71EF-72604B92BE1E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654F40CC-EB23-C8CB-FC5F-92045674CAE8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63E0C3D3-B39B-D6B8-F364-69556961F21D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Arco 205">
                <a:extLst>
                  <a:ext uri="{FF2B5EF4-FFF2-40B4-BE49-F238E27FC236}">
                    <a16:creationId xmlns:a16="http://schemas.microsoft.com/office/drawing/2014/main" id="{C24F78EB-DBB9-EF33-360E-9E0940FF32CD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Arco 206">
                <a:extLst>
                  <a:ext uri="{FF2B5EF4-FFF2-40B4-BE49-F238E27FC236}">
                    <a16:creationId xmlns:a16="http://schemas.microsoft.com/office/drawing/2014/main" id="{E03CD34A-8B7E-D404-8B0F-D8EA71A67D8A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Arco 207">
                <a:extLst>
                  <a:ext uri="{FF2B5EF4-FFF2-40B4-BE49-F238E27FC236}">
                    <a16:creationId xmlns:a16="http://schemas.microsoft.com/office/drawing/2014/main" id="{DCA9DE80-767E-6FAD-494D-F1F50C3F4DDE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Arco 208">
                <a:extLst>
                  <a:ext uri="{FF2B5EF4-FFF2-40B4-BE49-F238E27FC236}">
                    <a16:creationId xmlns:a16="http://schemas.microsoft.com/office/drawing/2014/main" id="{3E67ECAC-8554-D66D-6C77-8D48E4EC01A7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Arco 209">
                <a:extLst>
                  <a:ext uri="{FF2B5EF4-FFF2-40B4-BE49-F238E27FC236}">
                    <a16:creationId xmlns:a16="http://schemas.microsoft.com/office/drawing/2014/main" id="{36BD9C9A-A55A-30B7-E1BA-08A95EDA9951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Arco 210">
                <a:extLst>
                  <a:ext uri="{FF2B5EF4-FFF2-40B4-BE49-F238E27FC236}">
                    <a16:creationId xmlns:a16="http://schemas.microsoft.com/office/drawing/2014/main" id="{2B9EA138-0428-B908-0819-1057ABB6EFC5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AF6310B-1CB4-2D08-A0A7-C20C2F839A0F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8335437" y="3988102"/>
              <a:ext cx="841568" cy="99134"/>
              <a:chOff x="1203378" y="3416573"/>
              <a:chExt cx="5397881" cy="590502"/>
            </a:xfrm>
          </p:grpSpPr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F88219F5-078B-1720-C67A-AA31B4B1FE9A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F32B4ACA-A1FF-E5C2-37A6-6EB37F88D0BB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o 61">
                <a:extLst>
                  <a:ext uri="{FF2B5EF4-FFF2-40B4-BE49-F238E27FC236}">
                    <a16:creationId xmlns:a16="http://schemas.microsoft.com/office/drawing/2014/main" id="{5AFA620D-5AF6-E06B-E9F7-CEAAE33D727F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BD14672B-5DC8-D943-E53C-A2E5E76920F3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B80B7414-D437-F090-D941-7B4B9946DE5B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Arco 192">
                <a:extLst>
                  <a:ext uri="{FF2B5EF4-FFF2-40B4-BE49-F238E27FC236}">
                    <a16:creationId xmlns:a16="http://schemas.microsoft.com/office/drawing/2014/main" id="{6CF93232-3791-EC0E-CA65-0D93A3EF8CB8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Arco 193">
                <a:extLst>
                  <a:ext uri="{FF2B5EF4-FFF2-40B4-BE49-F238E27FC236}">
                    <a16:creationId xmlns:a16="http://schemas.microsoft.com/office/drawing/2014/main" id="{5D53624D-3EF7-EB6E-1DC8-C61CFB351F14}"/>
                  </a:ext>
                </a:extLst>
              </p:cNvPr>
              <p:cNvSpPr/>
              <p:nvPr/>
            </p:nvSpPr>
            <p:spPr>
              <a:xfrm rot="16200000">
                <a:off x="3860722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Arco 194">
                <a:extLst>
                  <a:ext uri="{FF2B5EF4-FFF2-40B4-BE49-F238E27FC236}">
                    <a16:creationId xmlns:a16="http://schemas.microsoft.com/office/drawing/2014/main" id="{ED74B120-0E80-DECE-ED5D-5BCF5AD8E2C5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Arco 195">
                <a:extLst>
                  <a:ext uri="{FF2B5EF4-FFF2-40B4-BE49-F238E27FC236}">
                    <a16:creationId xmlns:a16="http://schemas.microsoft.com/office/drawing/2014/main" id="{43800965-FCD4-1C45-4603-0D3097B28A1A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o 196">
                <a:extLst>
                  <a:ext uri="{FF2B5EF4-FFF2-40B4-BE49-F238E27FC236}">
                    <a16:creationId xmlns:a16="http://schemas.microsoft.com/office/drawing/2014/main" id="{C561B132-BCA4-6E92-0D32-73F52398F9FE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Arco 197">
                <a:extLst>
                  <a:ext uri="{FF2B5EF4-FFF2-40B4-BE49-F238E27FC236}">
                    <a16:creationId xmlns:a16="http://schemas.microsoft.com/office/drawing/2014/main" id="{2566EB54-E7C5-5BF2-9245-3AF14575AC6A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Arco 198">
                <a:extLst>
                  <a:ext uri="{FF2B5EF4-FFF2-40B4-BE49-F238E27FC236}">
                    <a16:creationId xmlns:a16="http://schemas.microsoft.com/office/drawing/2014/main" id="{BBEDDC18-AB3C-6AA3-5EA8-8E2F1CDF4BBA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2" name="hv">
            <a:extLst>
              <a:ext uri="{FF2B5EF4-FFF2-40B4-BE49-F238E27FC236}">
                <a16:creationId xmlns:a16="http://schemas.microsoft.com/office/drawing/2014/main" id="{E8F3BDCF-8792-A639-9A8D-D229ACBFFF8D}"/>
              </a:ext>
            </a:extLst>
          </p:cNvPr>
          <p:cNvSpPr txBox="1"/>
          <p:nvPr/>
        </p:nvSpPr>
        <p:spPr>
          <a:xfrm>
            <a:off x="2733894" y="3271069"/>
            <a:ext cx="36309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l-GR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ν</a:t>
            </a:r>
            <a:endParaRPr lang="es-E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eVB">
            <a:extLst>
              <a:ext uri="{FF2B5EF4-FFF2-40B4-BE49-F238E27FC236}">
                <a16:creationId xmlns:a16="http://schemas.microsoft.com/office/drawing/2014/main" id="{965BF090-F084-2D31-A8DA-AC8485C8691F}"/>
              </a:ext>
            </a:extLst>
          </p:cNvPr>
          <p:cNvSpPr>
            <a:spLocks/>
          </p:cNvSpPr>
          <p:nvPr/>
        </p:nvSpPr>
        <p:spPr>
          <a:xfrm>
            <a:off x="3229750" y="458817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8F54CEB-D543-BD1C-0392-44DFF81D9028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FAB9F1C-520E-4069-7282-66225EB84D69}"/>
              </a:ext>
            </a:extLst>
          </p:cNvPr>
          <p:cNvGrpSpPr/>
          <p:nvPr/>
        </p:nvGrpSpPr>
        <p:grpSpPr>
          <a:xfrm>
            <a:off x="6462488" y="1328384"/>
            <a:ext cx="5361711" cy="1972133"/>
            <a:chOff x="587255" y="4378767"/>
            <a:chExt cx="5361711" cy="197213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B7836A1-42F1-879B-3002-1C7E8243561F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Imagen 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DFA33A24-8309-D318-6FC2-25A2038B8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10" name="Imagen 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2A89ADBE-6127-E8F8-9830-3847B91AF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1502C82-E0C0-341D-535B-20CE987E9FD8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11F7070-F29D-92F1-C711-7EC374AC8EBB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D47A18E2-D037-4FE8-BE5F-9C3A75E6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54895" y="4332816"/>
            <a:ext cx="3216156" cy="199612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14" name="Grupo 213">
            <a:extLst>
              <a:ext uri="{FF2B5EF4-FFF2-40B4-BE49-F238E27FC236}">
                <a16:creationId xmlns:a16="http://schemas.microsoft.com/office/drawing/2014/main" id="{80350D0A-3FED-DF5F-6518-EF54D00ABF01}"/>
              </a:ext>
            </a:extLst>
          </p:cNvPr>
          <p:cNvGrpSpPr/>
          <p:nvPr/>
        </p:nvGrpSpPr>
        <p:grpSpPr>
          <a:xfrm>
            <a:off x="3953127" y="2608761"/>
            <a:ext cx="647310" cy="1590794"/>
            <a:chOff x="3953127" y="2608761"/>
            <a:chExt cx="647310" cy="1590794"/>
          </a:xfrm>
        </p:grpSpPr>
        <p:sp>
          <p:nvSpPr>
            <p:cNvPr id="16" name="excitaion_arrow">
              <a:extLst>
                <a:ext uri="{FF2B5EF4-FFF2-40B4-BE49-F238E27FC236}">
                  <a16:creationId xmlns:a16="http://schemas.microsoft.com/office/drawing/2014/main" id="{E5C55C6A-27B9-B696-225E-96682BDEDF76}"/>
                </a:ext>
              </a:extLst>
            </p:cNvPr>
            <p:cNvSpPr/>
            <p:nvPr/>
          </p:nvSpPr>
          <p:spPr>
            <a:xfrm rot="10800000">
              <a:off x="4142065" y="2608761"/>
              <a:ext cx="252470" cy="1590794"/>
            </a:xfrm>
            <a:prstGeom prst="upArrow">
              <a:avLst>
                <a:gd name="adj1" fmla="val 38711"/>
                <a:gd name="adj2" fmla="val 171808"/>
              </a:avLst>
            </a:prstGeom>
            <a:solidFill>
              <a:srgbClr val="FFFF8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ruz 22">
              <a:extLst>
                <a:ext uri="{FF2B5EF4-FFF2-40B4-BE49-F238E27FC236}">
                  <a16:creationId xmlns:a16="http://schemas.microsoft.com/office/drawing/2014/main" id="{90200F97-9258-0DFB-7FE6-CD03D0BDA818}"/>
                </a:ext>
              </a:extLst>
            </p:cNvPr>
            <p:cNvSpPr/>
            <p:nvPr/>
          </p:nvSpPr>
          <p:spPr>
            <a:xfrm rot="2632415">
              <a:off x="3953127" y="3007640"/>
              <a:ext cx="647310" cy="635198"/>
            </a:xfrm>
            <a:prstGeom prst="plus">
              <a:avLst>
                <a:gd name="adj" fmla="val 4275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33475CA8-861D-BC4C-5C74-046C088F0766}"/>
              </a:ext>
            </a:extLst>
          </p:cNvPr>
          <p:cNvSpPr txBox="1"/>
          <p:nvPr/>
        </p:nvSpPr>
        <p:spPr>
          <a:xfrm>
            <a:off x="6639366" y="86496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40B221DE-10B3-1FB9-1AAE-5D9FF3F20B97}"/>
              </a:ext>
            </a:extLst>
          </p:cNvPr>
          <p:cNvCxnSpPr/>
          <p:nvPr/>
        </p:nvCxnSpPr>
        <p:spPr>
          <a:xfrm flipV="1">
            <a:off x="6717514" y="1234295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6315AF5C-EC57-66B6-1E3D-80F40E35FC45}"/>
              </a:ext>
            </a:extLst>
          </p:cNvPr>
          <p:cNvSpPr txBox="1"/>
          <p:nvPr/>
        </p:nvSpPr>
        <p:spPr>
          <a:xfrm>
            <a:off x="6599696" y="3795218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C8F3461A-3CF6-E0B8-2A28-EBE7C78E4786}"/>
              </a:ext>
            </a:extLst>
          </p:cNvPr>
          <p:cNvCxnSpPr/>
          <p:nvPr/>
        </p:nvCxnSpPr>
        <p:spPr>
          <a:xfrm flipV="1">
            <a:off x="6658543" y="4164550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4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212" grpId="0"/>
      <p:bldP spid="213" grpId="0" animBg="1"/>
      <p:bldP spid="215" grpId="0"/>
      <p:bldP spid="2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A385-E420-C373-1C0B-A1D9A1F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98454-FEF3-DDDA-6281-F58639CB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707A3D-AD55-3281-B0C0-93532A61634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/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ab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aa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bb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85394D7C-45D7-CF00-14D7-31ADF037F207}"/>
              </a:ext>
            </a:extLst>
          </p:cNvPr>
          <p:cNvGrpSpPr/>
          <p:nvPr/>
        </p:nvGrpSpPr>
        <p:grpSpPr>
          <a:xfrm>
            <a:off x="249821" y="1396750"/>
            <a:ext cx="5361711" cy="1972133"/>
            <a:chOff x="587255" y="4378767"/>
            <a:chExt cx="5361711" cy="197213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BEF4B21-F994-8A2B-11D0-8DA5D62F6B04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agen 19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A15D35CA-16AB-9E95-DE29-C38B2EBE9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3C4B918-CA50-95BC-B0CF-FFA14FE7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" r="169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8A7C378-4501-9B50-E872-D253618828C0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A00C393-AD43-9E88-42F3-6D55B01CEB2A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E1052C-8812-D8E0-B85A-AD2EAD587921}"/>
              </a:ext>
            </a:extLst>
          </p:cNvPr>
          <p:cNvSpPr txBox="1"/>
          <p:nvPr/>
        </p:nvSpPr>
        <p:spPr>
          <a:xfrm>
            <a:off x="426699" y="9333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1E154D-C854-5325-AFEC-9CE6F0E89F30}"/>
              </a:ext>
            </a:extLst>
          </p:cNvPr>
          <p:cNvCxnSpPr/>
          <p:nvPr/>
        </p:nvCxnSpPr>
        <p:spPr>
          <a:xfrm flipV="1">
            <a:off x="504847" y="1302661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66890A-5B28-89E3-89F6-C5B06C7660BA}"/>
              </a:ext>
            </a:extLst>
          </p:cNvPr>
          <p:cNvSpPr txBox="1"/>
          <p:nvPr/>
        </p:nvSpPr>
        <p:spPr>
          <a:xfrm>
            <a:off x="504847" y="375463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Spatial Overlap integral</a:t>
            </a:r>
            <a:endParaRPr lang="es-US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B8BB739-7937-E863-AE68-4E7BC7176733}"/>
              </a:ext>
            </a:extLst>
          </p:cNvPr>
          <p:cNvCxnSpPr/>
          <p:nvPr/>
        </p:nvCxnSpPr>
        <p:spPr>
          <a:xfrm flipV="1">
            <a:off x="582995" y="4123964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CA255B-08E2-8CD3-FEC9-CA9F3C3AD51C}"/>
              </a:ext>
            </a:extLst>
          </p:cNvPr>
          <p:cNvCxnSpPr>
            <a:cxnSpLocks/>
          </p:cNvCxnSpPr>
          <p:nvPr/>
        </p:nvCxnSpPr>
        <p:spPr>
          <a:xfrm>
            <a:off x="5815413" y="2474007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0E46521-190B-FB24-C780-80642345CB8C}"/>
              </a:ext>
            </a:extLst>
          </p:cNvPr>
          <p:cNvCxnSpPr>
            <a:cxnSpLocks/>
          </p:cNvCxnSpPr>
          <p:nvPr/>
        </p:nvCxnSpPr>
        <p:spPr>
          <a:xfrm>
            <a:off x="5761038" y="4720429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C790CE-E4E1-BDEA-2BA0-6DD199CA09AD}"/>
              </a:ext>
            </a:extLst>
          </p:cNvPr>
          <p:cNvSpPr txBox="1"/>
          <p:nvPr/>
        </p:nvSpPr>
        <p:spPr>
          <a:xfrm>
            <a:off x="5858649" y="2013485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Qualitative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5D88FC5-C6CE-FF8A-005E-9E582C7CC705}"/>
              </a:ext>
            </a:extLst>
          </p:cNvPr>
          <p:cNvSpPr txBox="1"/>
          <p:nvPr/>
        </p:nvSpPr>
        <p:spPr>
          <a:xfrm>
            <a:off x="5741810" y="4171240"/>
            <a:ext cx="135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Quantitative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F92C7B-9C62-D2C9-8173-31C893BF4CB1}"/>
              </a:ext>
            </a:extLst>
          </p:cNvPr>
          <p:cNvSpPr txBox="1"/>
          <p:nvPr/>
        </p:nvSpPr>
        <p:spPr>
          <a:xfrm>
            <a:off x="7572217" y="2008850"/>
            <a:ext cx="3853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Charge density separated into layers.</a:t>
            </a:r>
          </a:p>
          <a:p>
            <a:r>
              <a:rPr lang="en-GB" dirty="0">
                <a:latin typeface="Aptos" panose="020B0004020202020204" pitchFamily="34" charset="0"/>
              </a:rPr>
              <a:t>VBM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C layer</a:t>
            </a:r>
          </a:p>
          <a:p>
            <a:r>
              <a:rPr lang="en-GB" dirty="0">
                <a:latin typeface="Aptos" panose="020B0004020202020204" pitchFamily="34" charset="0"/>
              </a:rPr>
              <a:t>CBM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M layer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D92ED64-D1C0-C8F3-E21F-56530C745047}"/>
              </a:ext>
            </a:extLst>
          </p:cNvPr>
          <p:cNvGrpSpPr/>
          <p:nvPr/>
        </p:nvGrpSpPr>
        <p:grpSpPr>
          <a:xfrm>
            <a:off x="7446333" y="3587206"/>
            <a:ext cx="3802181" cy="2586426"/>
            <a:chOff x="7446333" y="3587206"/>
            <a:chExt cx="3802181" cy="2586426"/>
          </a:xfrm>
        </p:grpSpPr>
        <p:pic>
          <p:nvPicPr>
            <p:cNvPr id="37" name="Imagen 36" descr="Gráfico&#10;&#10;El contenido generado por IA puede ser incorrecto.">
              <a:extLst>
                <a:ext uri="{FF2B5EF4-FFF2-40B4-BE49-F238E27FC236}">
                  <a16:creationId xmlns:a16="http://schemas.microsoft.com/office/drawing/2014/main" id="{7D0A7397-93CA-AB22-D00A-476AAB5FB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496"/>
            <a:stretch/>
          </p:blipFill>
          <p:spPr>
            <a:xfrm>
              <a:off x="7446333" y="3587206"/>
              <a:ext cx="3802181" cy="2586426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63DD3EB6-322A-6FF7-DC05-28BE6213E0A9}"/>
                </a:ext>
              </a:extLst>
            </p:cNvPr>
            <p:cNvSpPr/>
            <p:nvPr/>
          </p:nvSpPr>
          <p:spPr>
            <a:xfrm>
              <a:off x="7470775" y="3609975"/>
              <a:ext cx="211138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33619D-0FAA-AA7D-E83B-10A87CCE45CA}"/>
              </a:ext>
            </a:extLst>
          </p:cNvPr>
          <p:cNvSpPr txBox="1"/>
          <p:nvPr/>
        </p:nvSpPr>
        <p:spPr>
          <a:xfrm>
            <a:off x="533100" y="5933417"/>
            <a:ext cx="584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Thin 2D materials 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→ Difficult separation → Heterojunction</a:t>
            </a:r>
          </a:p>
        </p:txBody>
      </p:sp>
    </p:spTree>
    <p:extLst>
      <p:ext uri="{BB962C8B-B14F-4D97-AF65-F5344CB8AC3E}">
        <p14:creationId xmlns:p14="http://schemas.microsoft.com/office/powerpoint/2010/main" val="2176572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2" grpId="0"/>
      <p:bldP spid="33" grpId="0"/>
      <p:bldP spid="34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3674-670D-83F0-7656-E7240A94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7A1562-4EF2-8B37-B7DD-3DAE956D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58FDB-A2B9-6173-B674-B382262B1903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/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26182425-3B76-03AF-8250-40ACF8F6D123}"/>
              </a:ext>
            </a:extLst>
          </p:cNvPr>
          <p:cNvSpPr txBox="1"/>
          <p:nvPr/>
        </p:nvSpPr>
        <p:spPr>
          <a:xfrm>
            <a:off x="516596" y="1041326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208D43-9F10-5090-4774-44488BCE6FD5}"/>
              </a:ext>
            </a:extLst>
          </p:cNvPr>
          <p:cNvCxnSpPr/>
          <p:nvPr/>
        </p:nvCxnSpPr>
        <p:spPr>
          <a:xfrm flipV="1">
            <a:off x="575443" y="14106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96063E3-8E3B-0EF7-8685-89171848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6" y="2262349"/>
            <a:ext cx="10727188" cy="4290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/>
              <p:nvPr/>
            </p:nvSpPr>
            <p:spPr>
              <a:xfrm>
                <a:off x="558351" y="1595324"/>
                <a:ext cx="6568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latin typeface="Aptos" panose="020B0004020202020204" pitchFamily="34" charset="0"/>
                  </a:rPr>
                  <a:t>Relative mobilities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1800" dirty="0">
                    <a:latin typeface="Aptos" panose="020B0004020202020204" pitchFamily="34" charset="0"/>
                  </a:rPr>
                  <a:t> and different directions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8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1" y="1595324"/>
                <a:ext cx="6568841" cy="369332"/>
              </a:xfrm>
              <a:prstGeom prst="rect">
                <a:avLst/>
              </a:prstGeom>
              <a:blipFill>
                <a:blip r:embed="rId5"/>
                <a:stretch>
                  <a:fillRect l="-83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07C8B699-E41D-5AA9-1EB9-D2AD743E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" b="91111" l="10000" r="90000">
                        <a14:foregroundMark x1="35714" y1="9074" x2="52286" y2="7500"/>
                        <a14:foregroundMark x1="52286" y1="7500" x2="74857" y2="8704"/>
                        <a14:foregroundMark x1="53143" y1="3148" x2="42571" y2="3333"/>
                        <a14:foregroundMark x1="33143" y1="91111" x2="3314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33149">
            <a:off x="8809928" y="2285655"/>
            <a:ext cx="402804" cy="62146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BC95029-DE58-3BFB-21D3-B104C01E95EE}"/>
              </a:ext>
            </a:extLst>
          </p:cNvPr>
          <p:cNvGrpSpPr>
            <a:grpSpLocks noChangeAspect="1"/>
          </p:cNvGrpSpPr>
          <p:nvPr/>
        </p:nvGrpSpPr>
        <p:grpSpPr>
          <a:xfrm>
            <a:off x="10729085" y="793257"/>
            <a:ext cx="1100704" cy="1604134"/>
            <a:chOff x="10149446" y="1338970"/>
            <a:chExt cx="1636764" cy="2385372"/>
          </a:xfrm>
        </p:grpSpPr>
        <p:pic>
          <p:nvPicPr>
            <p:cNvPr id="3" name="Imagen 2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49F55CE9-B712-5FE7-4301-9D5742F1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945" y="1338970"/>
              <a:ext cx="1592265" cy="2376938"/>
            </a:xfrm>
            <a:prstGeom prst="rect">
              <a:avLst/>
            </a:prstGeom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1C7ED2E-7DF9-C745-01B5-9FCF4E4396D5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B393F047-6005-C22E-3C64-FF8E307DBE8B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01DB1DCB-8C3C-1ADE-2AFC-5408F2D5B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425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945 -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6406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182 -0.193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67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013 -0.1432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L1">
            <a:extLst>
              <a:ext uri="{FF2B5EF4-FFF2-40B4-BE49-F238E27FC236}">
                <a16:creationId xmlns:a16="http://schemas.microsoft.com/office/drawing/2014/main" id="{C94BFFC4-DD33-7AFD-25BA-60EBDD93C15B}"/>
              </a:ext>
            </a:extLst>
          </p:cNvPr>
          <p:cNvSpPr txBox="1"/>
          <p:nvPr/>
        </p:nvSpPr>
        <p:spPr>
          <a:xfrm>
            <a:off x="10193942" y="663238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  <a:endParaRPr lang="en-GB" sz="28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5BF6253-3EC2-0285-5631-32D4548AC837}"/>
              </a:ext>
            </a:extLst>
          </p:cNvPr>
          <p:cNvGrpSpPr/>
          <p:nvPr/>
        </p:nvGrpSpPr>
        <p:grpSpPr>
          <a:xfrm>
            <a:off x="9815364" y="1338970"/>
            <a:ext cx="1970843" cy="2720009"/>
            <a:chOff x="9815364" y="1338970"/>
            <a:chExt cx="1970843" cy="2720009"/>
          </a:xfrm>
        </p:grpSpPr>
        <p:pic>
          <p:nvPicPr>
            <p:cNvPr id="8" name="Imagen 7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79FBE873-6CFF-85F6-5DC6-390925DB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3942" y="1338970"/>
              <a:ext cx="1592265" cy="2376938"/>
            </a:xfrm>
            <a:prstGeom prst="rect">
              <a:avLst/>
            </a:prstGeom>
          </p:spPr>
        </p:pic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8C25EC0-CAAE-DD41-44CE-A4F61EC68FEF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10A16E9C-AB68-96F5-410E-2A77C2B80BAF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F3118408-878C-536C-0695-550F357B3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/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1600" dirty="0"/>
                    <a:t> (zig-zag)</a:t>
                  </a: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357" r="-236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/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GB" sz="1600" dirty="0"/>
                    <a:t> (armchair)</a:t>
                  </a:r>
                </a:p>
              </p:txBody>
            </p:sp>
          </mc:Choice>
          <mc:Fallback xmlns="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5357" t="-2000" r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31762E3-6ED2-722B-E6AB-6AD91AD0899D}"/>
              </a:ext>
            </a:extLst>
          </p:cNvPr>
          <p:cNvGrpSpPr/>
          <p:nvPr/>
        </p:nvGrpSpPr>
        <p:grpSpPr>
          <a:xfrm>
            <a:off x="664268" y="848925"/>
            <a:ext cx="2520951" cy="3329530"/>
            <a:chOff x="7113287" y="830606"/>
            <a:chExt cx="2520951" cy="3329530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B76B7C8-D96B-571B-31C3-537EED243F56}"/>
                </a:ext>
              </a:extLst>
            </p:cNvPr>
            <p:cNvSpPr txBox="1"/>
            <p:nvPr/>
          </p:nvSpPr>
          <p:spPr>
            <a:xfrm>
              <a:off x="7328733" y="3790804"/>
              <a:ext cx="209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dynamical stability</a:t>
              </a:r>
              <a:endParaRPr lang="es-US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82CC504-4C6B-1A16-F30C-76AD0BF6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7" t="467" r="-224" b="-18"/>
            <a:stretch/>
          </p:blipFill>
          <p:spPr>
            <a:xfrm>
              <a:off x="7113287" y="830606"/>
              <a:ext cx="2520951" cy="284793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6766BAD-1709-FD56-4C46-937AADEC4892}"/>
              </a:ext>
            </a:extLst>
          </p:cNvPr>
          <p:cNvGrpSpPr/>
          <p:nvPr/>
        </p:nvGrpSpPr>
        <p:grpSpPr>
          <a:xfrm>
            <a:off x="3557514" y="852265"/>
            <a:ext cx="2395399" cy="3322851"/>
            <a:chOff x="753726" y="837285"/>
            <a:chExt cx="2395399" cy="332285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10DDBC8-7071-9FAB-B93B-4078F5F8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726" y="837285"/>
              <a:ext cx="2395399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68C20A1-A533-CA56-04B8-480E5F8691D5}"/>
                </a:ext>
              </a:extLst>
            </p:cNvPr>
            <p:cNvSpPr txBox="1"/>
            <p:nvPr/>
          </p:nvSpPr>
          <p:spPr>
            <a:xfrm>
              <a:off x="961732" y="3790804"/>
              <a:ext cx="1979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indirect bandgap</a:t>
              </a:r>
              <a:endParaRPr lang="es-US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CB85DD57-D95C-2B28-2368-5F322AC3731D}"/>
                </a:ext>
              </a:extLst>
            </p:cNvPr>
            <p:cNvCxnSpPr/>
            <p:nvPr/>
          </p:nvCxnSpPr>
          <p:spPr>
            <a:xfrm flipV="1">
              <a:off x="1211263" y="1570038"/>
              <a:ext cx="740162" cy="53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658BBA0-8AD5-0AAF-91C7-46340318A225}"/>
                </a:ext>
              </a:extLst>
            </p:cNvPr>
            <p:cNvSpPr/>
            <p:nvPr/>
          </p:nvSpPr>
          <p:spPr>
            <a:xfrm>
              <a:off x="1322388" y="1666875"/>
              <a:ext cx="333266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9A20A11-12A1-27E8-9061-2E5F3B1B8E9F}"/>
                </a:ext>
              </a:extLst>
            </p:cNvPr>
            <p:cNvSpPr txBox="1"/>
            <p:nvPr/>
          </p:nvSpPr>
          <p:spPr>
            <a:xfrm rot="19594239">
              <a:off x="1138793" y="1615446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rgbClr val="446EB2"/>
                  </a:solidFill>
                  <a:latin typeface="Helvetica" pitchFamily="2" charset="0"/>
                  <a:cs typeface="Times New Roman" panose="02020603050405020304" pitchFamily="18" charset="0"/>
                </a:rPr>
                <a:t>2.26 eV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02A4A0A-072E-1DCB-00C2-B03BCC329B4C}"/>
              </a:ext>
            </a:extLst>
          </p:cNvPr>
          <p:cNvGrpSpPr/>
          <p:nvPr/>
        </p:nvGrpSpPr>
        <p:grpSpPr>
          <a:xfrm>
            <a:off x="6561393" y="848985"/>
            <a:ext cx="2932718" cy="3329411"/>
            <a:chOff x="3876323" y="830725"/>
            <a:chExt cx="2932718" cy="3329411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CC2BE0D-AEB1-AED0-37AF-11A4D4BE225F}"/>
                </a:ext>
              </a:extLst>
            </p:cNvPr>
            <p:cNvSpPr txBox="1"/>
            <p:nvPr/>
          </p:nvSpPr>
          <p:spPr>
            <a:xfrm>
              <a:off x="4123532" y="3790804"/>
              <a:ext cx="24383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visible light absorption</a:t>
              </a:r>
              <a:endParaRPr lang="es-US" dirty="0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6C57DB6-64E7-934D-DC4D-F88002FD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876323" y="830725"/>
              <a:ext cx="2932718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4F19828-B2FD-2F38-B841-D38A4DFB77B2}"/>
              </a:ext>
            </a:extLst>
          </p:cNvPr>
          <p:cNvGrpSpPr/>
          <p:nvPr/>
        </p:nvGrpSpPr>
        <p:grpSpPr>
          <a:xfrm>
            <a:off x="587255" y="4391586"/>
            <a:ext cx="5361711" cy="2341464"/>
            <a:chOff x="587255" y="4378767"/>
            <a:chExt cx="5361711" cy="2341464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F4E14107-B51E-4726-C590-371C8D930AC9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7EAD2DE-BC1E-E95C-3A07-E499AF0986E1}"/>
                </a:ext>
              </a:extLst>
            </p:cNvPr>
            <p:cNvSpPr txBox="1"/>
            <p:nvPr/>
          </p:nvSpPr>
          <p:spPr>
            <a:xfrm>
              <a:off x="1838959" y="6350899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charge density separation</a:t>
              </a:r>
              <a:endParaRPr lang="es-US" dirty="0"/>
            </a:p>
          </p:txBody>
        </p:sp>
        <p:pic>
          <p:nvPicPr>
            <p:cNvPr id="22" name="Imagen 21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E5B5FA16-D888-5D2B-832A-3C5C44C51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5" name="Imagen 24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4575EB0C-552B-2D8C-17C7-D5DC1A62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96CB43C-4CB3-25D1-AD8D-9B370731D91C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0108275-BCF3-10CE-B5BD-3C833D898AF3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AE30C7A4-E80C-AA47-B1A8-3A8EDAB83931}"/>
              </a:ext>
            </a:extLst>
          </p:cNvPr>
          <p:cNvGrpSpPr/>
          <p:nvPr/>
        </p:nvGrpSpPr>
        <p:grpSpPr>
          <a:xfrm>
            <a:off x="7358973" y="4391586"/>
            <a:ext cx="3227946" cy="2369209"/>
            <a:chOff x="7358973" y="4391586"/>
            <a:chExt cx="3227946" cy="2369209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2DCB52A-CE9A-B4DA-D039-D8B793DE5FD6}"/>
                </a:ext>
              </a:extLst>
            </p:cNvPr>
            <p:cNvSpPr txBox="1"/>
            <p:nvPr/>
          </p:nvSpPr>
          <p:spPr>
            <a:xfrm>
              <a:off x="7714658" y="6391463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charge carrier mobility</a:t>
              </a:r>
              <a:endParaRPr lang="es-US" dirty="0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0B5B1F00-9CD1-1ED4-D111-FFAAFF40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358973" y="4391586"/>
              <a:ext cx="3216156" cy="199612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ADE1C0DE-CE87-206B-D489-7E34136B8E2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Photocatalytic Assessment</a:t>
            </a:r>
          </a:p>
        </p:txBody>
      </p:sp>
    </p:spTree>
    <p:extLst>
      <p:ext uri="{BB962C8B-B14F-4D97-AF65-F5344CB8AC3E}">
        <p14:creationId xmlns:p14="http://schemas.microsoft.com/office/powerpoint/2010/main" val="322327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10182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6641 2.9629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26 -0.2796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9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39 -0.211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Computational Study of MXenes for Water Splitting Photocatalysis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40425DC7-BC69-E499-B784-817CCED9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C77907-3BF8-1D8E-9F9D-12E8D507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A72C8978-862D-E6BA-0B83-1267A4BE1B88}"/>
              </a:ext>
            </a:extLst>
          </p:cNvPr>
          <p:cNvGrpSpPr/>
          <p:nvPr/>
        </p:nvGrpSpPr>
        <p:grpSpPr>
          <a:xfrm>
            <a:off x="6614610" y="557840"/>
            <a:ext cx="4201200" cy="1707756"/>
            <a:chOff x="5421299" y="78156"/>
            <a:chExt cx="4201200" cy="1707756"/>
          </a:xfrm>
        </p:grpSpPr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9E9DCE42-6502-72B4-CF60-C76BF3424A0F}"/>
                </a:ext>
              </a:extLst>
            </p:cNvPr>
            <p:cNvSpPr/>
            <p:nvPr/>
          </p:nvSpPr>
          <p:spPr>
            <a:xfrm>
              <a:off x="5421299" y="754452"/>
              <a:ext cx="4201200" cy="1031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PID2021-126076NB-I0</a:t>
              </a:r>
            </a:p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TED2021-129506B-C22</a:t>
              </a:r>
            </a:p>
          </p:txBody>
        </p:sp>
        <p:pic>
          <p:nvPicPr>
            <p:cNvPr id="63" name="Imagen 6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A4041F6C-5198-906D-6AC2-B51060D2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1553" y="78156"/>
              <a:ext cx="4200692" cy="10314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8A45F72-D10F-B9B1-9EF8-B7DE01AAC88B}"/>
              </a:ext>
            </a:extLst>
          </p:cNvPr>
          <p:cNvGrpSpPr/>
          <p:nvPr/>
        </p:nvGrpSpPr>
        <p:grpSpPr>
          <a:xfrm>
            <a:off x="5654979" y="2722829"/>
            <a:ext cx="2866944" cy="1911400"/>
            <a:chOff x="5421299" y="2001520"/>
            <a:chExt cx="2866944" cy="1911400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B2A3B268-E830-85B3-8013-2220A82BBFF2}"/>
                </a:ext>
              </a:extLst>
            </p:cNvPr>
            <p:cNvSpPr/>
            <p:nvPr/>
          </p:nvSpPr>
          <p:spPr>
            <a:xfrm>
              <a:off x="5421971" y="2462208"/>
              <a:ext cx="2865600" cy="1450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2021SGR00079</a:t>
              </a:r>
            </a:p>
          </p:txBody>
        </p:sp>
        <p:pic>
          <p:nvPicPr>
            <p:cNvPr id="43" name="Imagen 4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6E8AC399-52FF-CA07-7782-2A381A2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1299" y="2001520"/>
              <a:ext cx="2866944" cy="144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9A8B686A-50E1-AE3E-78B8-4DE68FDA87F5}"/>
              </a:ext>
            </a:extLst>
          </p:cNvPr>
          <p:cNvGrpSpPr/>
          <p:nvPr/>
        </p:nvGrpSpPr>
        <p:grpSpPr>
          <a:xfrm>
            <a:off x="8981362" y="2634645"/>
            <a:ext cx="2768600" cy="2087768"/>
            <a:chOff x="8747682" y="1925469"/>
            <a:chExt cx="2768600" cy="208776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42DE48A0-1E8C-0B31-5247-5B2E2DDC918A}"/>
                </a:ext>
              </a:extLst>
            </p:cNvPr>
            <p:cNvSpPr/>
            <p:nvPr/>
          </p:nvSpPr>
          <p:spPr>
            <a:xfrm>
              <a:off x="8747782" y="2300224"/>
              <a:ext cx="2768400" cy="1713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QHS-2023-2-0017</a:t>
              </a:r>
            </a:p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QHS-2023-3-0012</a:t>
              </a:r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3193FB4C-EA94-907D-F30C-ED15C7D314D0}"/>
                </a:ext>
              </a:extLst>
            </p:cNvPr>
            <p:cNvGrpSpPr/>
            <p:nvPr/>
          </p:nvGrpSpPr>
          <p:grpSpPr>
            <a:xfrm>
              <a:off x="8747682" y="1925469"/>
              <a:ext cx="2768600" cy="1383124"/>
              <a:chOff x="12703806" y="4291489"/>
              <a:chExt cx="2768600" cy="138312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96F57912-C461-89DE-4649-92192B4E919C}"/>
                  </a:ext>
                </a:extLst>
              </p:cNvPr>
              <p:cNvSpPr/>
              <p:nvPr/>
            </p:nvSpPr>
            <p:spPr>
              <a:xfrm>
                <a:off x="12703806" y="4291489"/>
                <a:ext cx="2768600" cy="13831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2B34978B-6267-7979-E6EF-D9B831C13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889442" y="4410493"/>
                <a:ext cx="2397329" cy="1187054"/>
              </a:xfrm>
              <a:prstGeom prst="roundRect">
                <a:avLst>
                  <a:gd name="adj" fmla="val 2674"/>
                </a:avLst>
              </a:prstGeom>
              <a:effectLst/>
            </p:spPr>
          </p:pic>
        </p:grp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D544CA6-5A04-55A6-BBEC-4CC7E9F9D761}"/>
              </a:ext>
            </a:extLst>
          </p:cNvPr>
          <p:cNvGrpSpPr/>
          <p:nvPr/>
        </p:nvGrpSpPr>
        <p:grpSpPr>
          <a:xfrm>
            <a:off x="6728010" y="5210466"/>
            <a:ext cx="3974400" cy="1071348"/>
            <a:chOff x="8392143" y="4610878"/>
            <a:chExt cx="3974400" cy="1071348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AC05169F-0823-45EF-3D7C-B68F5CBED8F2}"/>
                </a:ext>
              </a:extLst>
            </p:cNvPr>
            <p:cNvSpPr/>
            <p:nvPr/>
          </p:nvSpPr>
          <p:spPr>
            <a:xfrm>
              <a:off x="8392143" y="4990879"/>
              <a:ext cx="3974400" cy="691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CEX2021-001202-M</a:t>
              </a:r>
            </a:p>
          </p:txBody>
        </p:sp>
        <p:pic>
          <p:nvPicPr>
            <p:cNvPr id="65" name="Imagen 64" descr="Texto&#10;&#10;Descripción generada automáticamente">
              <a:extLst>
                <a:ext uri="{FF2B5EF4-FFF2-40B4-BE49-F238E27FC236}">
                  <a16:creationId xmlns:a16="http://schemas.microsoft.com/office/drawing/2014/main" id="{0AE40CAF-2AB1-BB85-F197-AB53BE0C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2540" y="4610878"/>
              <a:ext cx="3973606" cy="7212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575166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96D1B-329C-A57A-95D3-1F276210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F0B3FAA5-C5CB-D77A-1801-0D315E281F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EC4F4488-FE69-AFBF-A614-C08F78172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DAA45-CAAA-5BF0-F507-3FBE9815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89F5F1B2-FAF5-9CA2-1BEA-DD7CF561DD4A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Computational Study of MXenes for Water Splitting Photocatalysis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7E16681-5846-2ED1-1085-889D6B793069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DA9AE93-D8FD-738E-494F-4F2660927857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6C93BCA6-BB46-58AB-A9C8-6DB9207A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263C3962-67D7-D1AA-838B-392426BE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2BCDDA-704C-0497-EB0F-D82C9953F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FCD2BE1-FFBB-3E03-18F9-A83FCF69126F}"/>
              </a:ext>
            </a:extLst>
          </p:cNvPr>
          <p:cNvGrpSpPr/>
          <p:nvPr/>
        </p:nvGrpSpPr>
        <p:grpSpPr>
          <a:xfrm>
            <a:off x="5424986" y="926432"/>
            <a:ext cx="2865600" cy="2802288"/>
            <a:chOff x="5655651" y="2659209"/>
            <a:chExt cx="2865600" cy="2802288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AF533118-051F-44CC-42A4-3FFC0CD661BE}"/>
                </a:ext>
              </a:extLst>
            </p:cNvPr>
            <p:cNvSpPr/>
            <p:nvPr/>
          </p:nvSpPr>
          <p:spPr>
            <a:xfrm>
              <a:off x="5655651" y="3183517"/>
              <a:ext cx="2865600" cy="22779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JMCA paper</a:t>
              </a:r>
            </a:p>
          </p:txBody>
        </p:sp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B1D6EB16-6937-0FA9-8DB1-E83B88C2343E}"/>
                </a:ext>
              </a:extLst>
            </p:cNvPr>
            <p:cNvSpPr/>
            <p:nvPr/>
          </p:nvSpPr>
          <p:spPr>
            <a:xfrm>
              <a:off x="5655651" y="2659209"/>
              <a:ext cx="2865600" cy="2255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agen 4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3EB282FA-7B4A-E4DE-D005-D4D9AAD9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7399" y="2892970"/>
              <a:ext cx="1802104" cy="1802104"/>
            </a:xfrm>
            <a:prstGeom prst="rect">
              <a:avLst/>
            </a:prstGeom>
          </p:spPr>
        </p:pic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03ED20B-1493-126A-487F-8693923ACEAA}"/>
              </a:ext>
            </a:extLst>
          </p:cNvPr>
          <p:cNvSpPr/>
          <p:nvPr/>
        </p:nvSpPr>
        <p:spPr>
          <a:xfrm>
            <a:off x="6765520" y="4795258"/>
            <a:ext cx="3746238" cy="414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diego.ontiveros@ub.edu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9F1930A-89B8-7B90-0389-B2FD4209DF56}"/>
              </a:ext>
            </a:extLst>
          </p:cNvPr>
          <p:cNvGrpSpPr/>
          <p:nvPr/>
        </p:nvGrpSpPr>
        <p:grpSpPr>
          <a:xfrm>
            <a:off x="8776635" y="926433"/>
            <a:ext cx="2865600" cy="2802286"/>
            <a:chOff x="5655651" y="2481073"/>
            <a:chExt cx="2865600" cy="2802286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0E926901-62D3-1412-6F4D-863D64A6B5FD}"/>
                </a:ext>
              </a:extLst>
            </p:cNvPr>
            <p:cNvSpPr/>
            <p:nvPr/>
          </p:nvSpPr>
          <p:spPr>
            <a:xfrm>
              <a:off x="5655651" y="3183516"/>
              <a:ext cx="2865600" cy="20998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Slides (with How To)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F32AF97-D2B9-1723-0843-2B96270648E2}"/>
                </a:ext>
              </a:extLst>
            </p:cNvPr>
            <p:cNvSpPr/>
            <p:nvPr/>
          </p:nvSpPr>
          <p:spPr>
            <a:xfrm>
              <a:off x="5655651" y="2481073"/>
              <a:ext cx="2865600" cy="22574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AC76DF2-7930-C3F7-E77B-7966AFFD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188451" y="271483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8454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55C2-093D-AC66-9048-00B53228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099FF78-5E9B-F174-0A80-29C949B9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0163" y="3490915"/>
            <a:ext cx="3178875" cy="23841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EB5596-7B47-16C3-F4CF-DDD125EC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4F73F2-D54B-10DC-7C36-73CA261BE4CD}"/>
              </a:ext>
            </a:extLst>
          </p:cNvPr>
          <p:cNvSpPr txBox="1"/>
          <p:nvPr/>
        </p:nvSpPr>
        <p:spPr>
          <a:xfrm>
            <a:off x="440983" y="1359895"/>
            <a:ext cx="3114335" cy="4085511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= -1</a:t>
            </a:r>
          </a:p>
          <a:p>
            <a:r>
              <a:rPr lang="en-GB" dirty="0">
                <a:latin typeface="Consolas" panose="020B0609020204030204" pitchFamily="49" charset="0"/>
              </a:rPr>
              <a:t>NSW    = 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dirty="0">
                <a:latin typeface="Consolas" panose="020B0609020204030204" pitchFamily="49" charset="0"/>
              </a:rPr>
              <a:t>LHFCALC  =  .TRUE.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ISMEAR = -5</a:t>
            </a:r>
          </a:p>
          <a:p>
            <a:r>
              <a:rPr lang="en-GB" dirty="0">
                <a:latin typeface="Consolas" panose="020B0609020204030204" pitchFamily="49" charset="0"/>
              </a:rPr>
              <a:t>LORBIT = 11</a:t>
            </a:r>
          </a:p>
          <a:p>
            <a:r>
              <a:rPr lang="en-GB" dirty="0">
                <a:latin typeface="Consolas" panose="020B0609020204030204" pitchFamily="49" charset="0"/>
              </a:rPr>
              <a:t>NEDOS  = lots (&gt;5000)</a:t>
            </a:r>
          </a:p>
          <a:p>
            <a:r>
              <a:rPr lang="en-GB" dirty="0">
                <a:latin typeface="Consolas" panose="020B0609020204030204" pitchFamily="49" charset="0"/>
              </a:rPr>
              <a:t>EMIN, EMAX = -10, +10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LVTOT 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LDIPOL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IDIPOL   =  3  #z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77C682-3902-81D0-3A04-57673D34B19B}"/>
              </a:ext>
            </a:extLst>
          </p:cNvPr>
          <p:cNvSpPr txBox="1"/>
          <p:nvPr/>
        </p:nvSpPr>
        <p:spPr>
          <a:xfrm>
            <a:off x="4247238" y="20323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DOSCAR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F1F79C-7D64-CA93-C1A8-2556090BEEF7}"/>
              </a:ext>
            </a:extLst>
          </p:cNvPr>
          <p:cNvSpPr txBox="1"/>
          <p:nvPr/>
        </p:nvSpPr>
        <p:spPr>
          <a:xfrm>
            <a:off x="4248971" y="4291672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LOCPOT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5A64FA-D218-E121-E6BD-04CBCEAD3320}"/>
              </a:ext>
            </a:extLst>
          </p:cNvPr>
          <p:cNvCxnSpPr>
            <a:cxnSpLocks/>
          </p:cNvCxnSpPr>
          <p:nvPr/>
        </p:nvCxnSpPr>
        <p:spPr>
          <a:xfrm>
            <a:off x="3466832" y="4619535"/>
            <a:ext cx="605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/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/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/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𝐵𝑀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blipFill>
                <a:blip r:embed="rId6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Imagen 214">
            <a:extLst>
              <a:ext uri="{FF2B5EF4-FFF2-40B4-BE49-F238E27FC236}">
                <a16:creationId xmlns:a16="http://schemas.microsoft.com/office/drawing/2014/main" id="{FCF5A3A9-0C36-DFEF-0EA4-90376447A1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07" t="2593"/>
          <a:stretch/>
        </p:blipFill>
        <p:spPr>
          <a:xfrm>
            <a:off x="8613787" y="1592677"/>
            <a:ext cx="3242031" cy="26351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52A1B5-AA8E-0593-5016-8FCFC6A3A009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Bandgap and Band Alignment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D4BADF-95AA-0787-7924-5C487E80DC5E}"/>
              </a:ext>
            </a:extLst>
          </p:cNvPr>
          <p:cNvSpPr txBox="1"/>
          <p:nvPr/>
        </p:nvSpPr>
        <p:spPr>
          <a:xfrm>
            <a:off x="4895846" y="5935878"/>
            <a:ext cx="371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averaged electrostatic potential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8865121-4B0A-69E3-62CF-AE90BCCB4C4E}"/>
              </a:ext>
            </a:extLst>
          </p:cNvPr>
          <p:cNvGrpSpPr/>
          <p:nvPr/>
        </p:nvGrpSpPr>
        <p:grpSpPr>
          <a:xfrm>
            <a:off x="5110094" y="1649751"/>
            <a:ext cx="2990849" cy="1780096"/>
            <a:chOff x="5716633" y="2061546"/>
            <a:chExt cx="2990849" cy="17800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C14454-90EE-C714-D396-BA4BBBF5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716633" y="2061546"/>
              <a:ext cx="2990849" cy="1780096"/>
            </a:xfrm>
            <a:prstGeom prst="rect">
              <a:avLst/>
            </a:prstGeom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CE8380C-C681-8306-2918-F1CDB18FBE89}"/>
                </a:ext>
              </a:extLst>
            </p:cNvPr>
            <p:cNvCxnSpPr>
              <a:cxnSpLocks/>
            </p:cNvCxnSpPr>
            <p:nvPr/>
          </p:nvCxnSpPr>
          <p:spPr>
            <a:xfrm>
              <a:off x="7362825" y="3175339"/>
              <a:ext cx="571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/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0417" b="-2244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59E2FA-0864-1621-4F51-C9ADB8CBEB23}"/>
              </a:ext>
            </a:extLst>
          </p:cNvPr>
          <p:cNvSpPr txBox="1"/>
          <p:nvPr/>
        </p:nvSpPr>
        <p:spPr>
          <a:xfrm>
            <a:off x="6462107" y="140021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28C3BB7-E892-51E7-89B4-90B7C7A30DC7}"/>
              </a:ext>
            </a:extLst>
          </p:cNvPr>
          <p:cNvGrpSpPr/>
          <p:nvPr/>
        </p:nvGrpSpPr>
        <p:grpSpPr>
          <a:xfrm>
            <a:off x="3505200" y="2420723"/>
            <a:ext cx="742037" cy="1027329"/>
            <a:chOff x="3621615" y="2401671"/>
            <a:chExt cx="797074" cy="1103324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B2870EF3-A1D9-D7B8-E275-3CE222F91954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2975F3B6-742A-B779-DFC9-32047C5CA18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9173731-7172-DD3A-E019-1A0BD221F985}"/>
              </a:ext>
            </a:extLst>
          </p:cNvPr>
          <p:cNvCxnSpPr/>
          <p:nvPr/>
        </p:nvCxnSpPr>
        <p:spPr>
          <a:xfrm>
            <a:off x="8505825" y="1143000"/>
            <a:ext cx="0" cy="43910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/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7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3" grpId="0"/>
      <p:bldP spid="18" grpId="0"/>
      <p:bldP spid="1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0000-9E66-3098-FBCB-0B77F63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062C-DC67-C086-C63E-C5707527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09B95E-92E3-A6DC-1031-C7AC025AD6CE}"/>
              </a:ext>
            </a:extLst>
          </p:cNvPr>
          <p:cNvSpPr txBox="1"/>
          <p:nvPr/>
        </p:nvSpPr>
        <p:spPr>
          <a:xfrm>
            <a:off x="537762" y="3837981"/>
            <a:ext cx="2525905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 = 8</a:t>
            </a:r>
          </a:p>
          <a:p>
            <a:r>
              <a:rPr lang="en-GB" dirty="0">
                <a:latin typeface="Consolas" panose="020B0609020204030204" pitchFamily="49" charset="0"/>
              </a:rPr>
              <a:t>NSW     = 1</a:t>
            </a:r>
          </a:p>
          <a:p>
            <a:r>
              <a:rPr lang="en-GB" dirty="0">
                <a:latin typeface="Consolas" panose="020B0609020204030204" pitchFamily="49" charset="0"/>
              </a:rPr>
              <a:t>POTIM   = 0.01</a:t>
            </a:r>
          </a:p>
          <a:p>
            <a:r>
              <a:rPr lang="en-GB" dirty="0">
                <a:latin typeface="Consolas" panose="020B0609020204030204" pitchFamily="49" charset="0"/>
              </a:rPr>
              <a:t>EDDIFF  = 1e-8</a:t>
            </a:r>
          </a:p>
          <a:p>
            <a:r>
              <a:rPr lang="en-GB" dirty="0">
                <a:latin typeface="Consolas" panose="020B0609020204030204" pitchFamily="49" charset="0"/>
              </a:rPr>
              <a:t>LREAL   = .FALSE.</a:t>
            </a:r>
          </a:p>
          <a:p>
            <a:r>
              <a:rPr lang="en-GB" dirty="0">
                <a:latin typeface="Consolas" panose="020B0609020204030204" pitchFamily="49" charset="0"/>
              </a:rPr>
              <a:t>ADDGRID = .TRUE.</a:t>
            </a:r>
          </a:p>
          <a:p>
            <a:r>
              <a:rPr lang="en-GB" dirty="0">
                <a:latin typeface="Consolas" panose="020B0609020204030204" pitchFamily="49" charset="0"/>
              </a:rPr>
              <a:t>NWRITE  = 3</a:t>
            </a:r>
          </a:p>
          <a:p>
            <a:r>
              <a:rPr lang="en-GB" dirty="0">
                <a:latin typeface="Consolas" panose="020B0609020204030204" pitchFamily="49" charset="0"/>
              </a:rPr>
              <a:t>PREC  = Accurate</a:t>
            </a:r>
          </a:p>
        </p:txBody>
      </p:sp>
      <p:sp>
        <p:nvSpPr>
          <p:cNvPr id="218" name="CuadroTexto 217">
            <a:extLst>
              <a:ext uri="{FF2B5EF4-FFF2-40B4-BE49-F238E27FC236}">
                <a16:creationId xmlns:a16="http://schemas.microsoft.com/office/drawing/2014/main" id="{94A3B214-BEF3-45ED-6CE4-16982FABFB1F}"/>
              </a:ext>
            </a:extLst>
          </p:cNvPr>
          <p:cNvSpPr txBox="1"/>
          <p:nvPr/>
        </p:nvSpPr>
        <p:spPr>
          <a:xfrm>
            <a:off x="537762" y="1439411"/>
            <a:ext cx="7218860" cy="2129552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$ mv CONTCAR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$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-d --dim=“4 4 1”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mv SPOSCAR POSCAR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VASP-DFPT calculation</a:t>
            </a:r>
            <a:endParaRPr lang="en-US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–-fc vasprun.xml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phonopy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r>
              <a:rPr lang="en-US" dirty="0">
                <a:latin typeface="Consolas" panose="020B0609020204030204" pitchFamily="49" charset="0"/>
              </a:rPr>
              <a:t>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phonopy-bandplot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--legacy -l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band.yaml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-o bands.png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827F1D-D5DC-AF70-7D0D-6D688C310C3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Dynamical Stability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A98F8F-A5CE-E364-C576-78ECD37ADE7F}"/>
              </a:ext>
            </a:extLst>
          </p:cNvPr>
          <p:cNvSpPr txBox="1"/>
          <p:nvPr/>
        </p:nvSpPr>
        <p:spPr>
          <a:xfrm>
            <a:off x="487018" y="892595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Use </a:t>
            </a:r>
            <a:r>
              <a:rPr lang="en-GB" dirty="0" err="1">
                <a:latin typeface="Aptos" panose="020B0004020202020204" pitchFamily="34" charset="0"/>
              </a:rPr>
              <a:t>phonopy</a:t>
            </a:r>
            <a:r>
              <a:rPr lang="en-GB" dirty="0">
                <a:latin typeface="Aptos" panose="020B0004020202020204" pitchFamily="34" charset="0"/>
              </a:rPr>
              <a:t>: </a:t>
            </a:r>
            <a:r>
              <a:rPr lang="en-GB" dirty="0"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https://phonopy.github.io/phonopy/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46951C-A535-64F4-52F4-CC9ADD7BD0C0}"/>
              </a:ext>
            </a:extLst>
          </p:cNvPr>
          <p:cNvSpPr txBox="1"/>
          <p:nvPr/>
        </p:nvSpPr>
        <p:spPr>
          <a:xfrm>
            <a:off x="3437610" y="3837981"/>
            <a:ext cx="4319012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BAND_POINTS = 500</a:t>
            </a:r>
          </a:p>
          <a:p>
            <a:r>
              <a:rPr lang="en-US" dirty="0">
                <a:latin typeface="Consolas" panose="020B0609020204030204" pitchFamily="49" charset="0"/>
              </a:rPr>
              <a:t>FORCE_CONSTANTS = READ</a:t>
            </a:r>
          </a:p>
          <a:p>
            <a:r>
              <a:rPr lang="en-US" dirty="0">
                <a:latin typeface="Consolas" panose="020B0609020204030204" pitchFamily="49" charset="0"/>
              </a:rPr>
              <a:t>DIM = 4 4 1</a:t>
            </a:r>
          </a:p>
          <a:p>
            <a:r>
              <a:rPr lang="en-US" dirty="0">
                <a:latin typeface="Consolas" panose="020B0609020204030204" pitchFamily="49" charset="0"/>
              </a:rPr>
              <a:t>BAND_CONNECTION = .TRUE.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BAND_LABELS = G M K G</a:t>
            </a:r>
          </a:p>
          <a:p>
            <a:r>
              <a:rPr lang="en-US" dirty="0">
                <a:latin typeface="Consolas" panose="020B0609020204030204" pitchFamily="49" charset="0"/>
              </a:rPr>
              <a:t>BAND = k-path</a:t>
            </a:r>
          </a:p>
          <a:p>
            <a:r>
              <a:rPr lang="en-US" dirty="0">
                <a:latin typeface="Consolas" panose="020B0609020204030204" pitchFamily="49" charset="0"/>
              </a:rPr>
              <a:t>0 0 0  0.5 0 0  1/3 1/3 0  0 0 0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C84E2E-0690-22D1-C41A-6F8F0B2E9DC8}"/>
              </a:ext>
            </a:extLst>
          </p:cNvPr>
          <p:cNvSpPr>
            <a:spLocks noChangeAspect="1"/>
          </p:cNvSpPr>
          <p:nvPr/>
        </p:nvSpPr>
        <p:spPr>
          <a:xfrm>
            <a:off x="2627833" y="3923291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F6DDCCC-B2D0-2B6D-FAE2-E72420FDF373}"/>
              </a:ext>
            </a:extLst>
          </p:cNvPr>
          <p:cNvSpPr>
            <a:spLocks noChangeAspect="1"/>
          </p:cNvSpPr>
          <p:nvPr/>
        </p:nvSpPr>
        <p:spPr>
          <a:xfrm>
            <a:off x="7297218" y="3927563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F0B994C-9FAE-8B10-4284-2EEADABE90F0}"/>
              </a:ext>
            </a:extLst>
          </p:cNvPr>
          <p:cNvSpPr>
            <a:spLocks noChangeAspect="1"/>
          </p:cNvSpPr>
          <p:nvPr/>
        </p:nvSpPr>
        <p:spPr>
          <a:xfrm>
            <a:off x="5770370" y="2862188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2ABB8E-1EA8-ADE1-2F71-4223D1DF5950}"/>
              </a:ext>
            </a:extLst>
          </p:cNvPr>
          <p:cNvSpPr>
            <a:spLocks noChangeAspect="1"/>
          </p:cNvSpPr>
          <p:nvPr/>
        </p:nvSpPr>
        <p:spPr>
          <a:xfrm>
            <a:off x="3673076" y="2303809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113C1A-AF40-1E15-3E6F-1B172419E3BB}"/>
              </a:ext>
            </a:extLst>
          </p:cNvPr>
          <p:cNvSpPr txBox="1"/>
          <p:nvPr/>
        </p:nvSpPr>
        <p:spPr>
          <a:xfrm>
            <a:off x="8059879" y="230693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vasprun.xml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A47CA98-4B2C-9F84-23E9-101DE4361DE2}"/>
              </a:ext>
            </a:extLst>
          </p:cNvPr>
          <p:cNvCxnSpPr>
            <a:cxnSpLocks/>
          </p:cNvCxnSpPr>
          <p:nvPr/>
        </p:nvCxnSpPr>
        <p:spPr>
          <a:xfrm>
            <a:off x="4919924" y="2774446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12710DC-7F5C-7753-66D0-1F24BAEACF37}"/>
              </a:ext>
            </a:extLst>
          </p:cNvPr>
          <p:cNvCxnSpPr>
            <a:cxnSpLocks/>
          </p:cNvCxnSpPr>
          <p:nvPr/>
        </p:nvCxnSpPr>
        <p:spPr>
          <a:xfrm>
            <a:off x="4919924" y="2504187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56C6A3-E29C-37BB-17BC-598A3513BE20}"/>
              </a:ext>
            </a:extLst>
          </p:cNvPr>
          <p:cNvCxnSpPr>
            <a:cxnSpLocks/>
          </p:cNvCxnSpPr>
          <p:nvPr/>
        </p:nvCxnSpPr>
        <p:spPr>
          <a:xfrm>
            <a:off x="6458562" y="3062566"/>
            <a:ext cx="1530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07BFBB-BD31-1BE9-92A9-A1DE1E85E8E1}"/>
              </a:ext>
            </a:extLst>
          </p:cNvPr>
          <p:cNvSpPr txBox="1"/>
          <p:nvPr/>
        </p:nvSpPr>
        <p:spPr>
          <a:xfrm>
            <a:off x="8059878" y="259864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FORCE_CONSTANTS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C70C12-F415-D4D4-F6E2-CBA89C613A35}"/>
              </a:ext>
            </a:extLst>
          </p:cNvPr>
          <p:cNvSpPr txBox="1"/>
          <p:nvPr/>
        </p:nvSpPr>
        <p:spPr>
          <a:xfrm>
            <a:off x="8059935" y="28549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band.yaml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28" name="Imagen 27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DC0961AB-1A53-0202-4BD3-6D6B3B17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93" y="3568963"/>
            <a:ext cx="2591551" cy="284607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8E8BA80A-D41E-48B1-BA9E-1AC9B45A1B3A}"/>
              </a:ext>
            </a:extLst>
          </p:cNvPr>
          <p:cNvSpPr txBox="1"/>
          <p:nvPr/>
        </p:nvSpPr>
        <p:spPr>
          <a:xfrm>
            <a:off x="9569187" y="3384297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Zr</a:t>
            </a:r>
            <a:r>
              <a:rPr lang="en-GB" baseline="-25000" dirty="0"/>
              <a:t>2</a:t>
            </a:r>
            <a:r>
              <a:rPr lang="en-GB" dirty="0"/>
              <a:t>CO</a:t>
            </a:r>
            <a:r>
              <a:rPr lang="en-GB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8" grpId="0" uiExpand="1" build="p" animBg="1"/>
      <p:bldP spid="18" grpId="0" animBg="1"/>
      <p:bldP spid="5" grpId="0" animBg="1"/>
      <p:bldP spid="7" grpId="0" animBg="1"/>
      <p:bldP spid="3" grpId="0" animBg="1"/>
      <p:bldP spid="8" grpId="0" animBg="1"/>
      <p:bldP spid="12" grpId="0"/>
      <p:bldP spid="23" grpId="0"/>
      <p:bldP spid="24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E804-06F4-8406-07C0-0122EADB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6C80C77-F510-F52F-8829-850861CB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2619168" y="3004939"/>
            <a:ext cx="914400" cy="914400"/>
          </a:xfrm>
          <a:prstGeom prst="rect">
            <a:avLst/>
          </a:prstGeom>
        </p:spPr>
      </p:pic>
      <p:pic>
        <p:nvPicPr>
          <p:cNvPr id="34" name="Gráfico 33" descr="Flecha: giro a la izquierda con relleno sólido">
            <a:extLst>
              <a:ext uri="{FF2B5EF4-FFF2-40B4-BE49-F238E27FC236}">
                <a16:creationId xmlns:a16="http://schemas.microsoft.com/office/drawing/2014/main" id="{4EDD3741-668B-7BDE-B218-3108A568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947228" y="4561261"/>
            <a:ext cx="914400" cy="914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D706E-D909-95B1-019D-4F48D8C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8318B8-E32A-EDFA-41DE-BC5630A849A7}"/>
              </a:ext>
            </a:extLst>
          </p:cNvPr>
          <p:cNvSpPr txBox="1"/>
          <p:nvPr/>
        </p:nvSpPr>
        <p:spPr>
          <a:xfrm>
            <a:off x="480364" y="2005781"/>
            <a:ext cx="2576103" cy="1129308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348996A-9FDD-6D98-B2A6-E8F203761C4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Optical Spectra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89FDEE-7601-2F80-4EEB-CBEDB47734D2}"/>
              </a:ext>
            </a:extLst>
          </p:cNvPr>
          <p:cNvSpPr txBox="1"/>
          <p:nvPr/>
        </p:nvSpPr>
        <p:spPr>
          <a:xfrm>
            <a:off x="429683" y="1490570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GS Single Point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33D6B2-0AA0-CFC8-7A38-C9E4F09EF520}"/>
              </a:ext>
            </a:extLst>
          </p:cNvPr>
          <p:cNvSpPr txBox="1"/>
          <p:nvPr/>
        </p:nvSpPr>
        <p:spPr>
          <a:xfrm>
            <a:off x="207666" y="6352143"/>
            <a:ext cx="840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www.vasp.at/wiki/index.php/Dielectric_properties_of_Si_using_BSE</a:t>
            </a:r>
            <a:endParaRPr lang="es-ES" dirty="0">
              <a:latin typeface="Aptos" panose="020B00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CF8B91-9937-3E92-C8F7-079904DD05AC}"/>
              </a:ext>
            </a:extLst>
          </p:cNvPr>
          <p:cNvSpPr txBox="1"/>
          <p:nvPr/>
        </p:nvSpPr>
        <p:spPr>
          <a:xfrm>
            <a:off x="1826137" y="343656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E9C8DA-F8F7-11AA-8DB7-E6B02E1EE8E5}"/>
              </a:ext>
            </a:extLst>
          </p:cNvPr>
          <p:cNvSpPr txBox="1"/>
          <p:nvPr/>
        </p:nvSpPr>
        <p:spPr>
          <a:xfrm>
            <a:off x="4942164" y="504704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9EE3D3-46F6-9EB7-EF74-B156B339EBA9}"/>
              </a:ext>
            </a:extLst>
          </p:cNvPr>
          <p:cNvSpPr txBox="1"/>
          <p:nvPr/>
        </p:nvSpPr>
        <p:spPr>
          <a:xfrm>
            <a:off x="7612376" y="4801771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  <a:p>
            <a:r>
              <a:rPr lang="en-GB" dirty="0">
                <a:latin typeface="Consolas" panose="020B0609020204030204" pitchFamily="49" charset="0"/>
              </a:rPr>
              <a:t>W*.</a:t>
            </a:r>
            <a:r>
              <a:rPr lang="en-GB" dirty="0" err="1">
                <a:latin typeface="Consolas" panose="020B0609020204030204" pitchFamily="49" charset="0"/>
              </a:rPr>
              <a:t>tmp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CEAC07-BF10-3085-4D64-25A19615ED8C}"/>
              </a:ext>
            </a:extLst>
          </p:cNvPr>
          <p:cNvSpPr txBox="1"/>
          <p:nvPr/>
        </p:nvSpPr>
        <p:spPr>
          <a:xfrm>
            <a:off x="3501541" y="2005781"/>
            <a:ext cx="2668508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ALGO = EXACT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LOPTICS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LPEAD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51E660-201A-85F2-8D89-0FB3E94B0FE6}"/>
              </a:ext>
            </a:extLst>
          </p:cNvPr>
          <p:cNvSpPr txBox="1"/>
          <p:nvPr/>
        </p:nvSpPr>
        <p:spPr>
          <a:xfrm>
            <a:off x="276157" y="4345087"/>
            <a:ext cx="3047753" cy="171009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Watch out!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Memory</a:t>
            </a: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(KPOINTS, NBANDS, vacuum)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K-point convergence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B2D31-3C87-92D6-1789-BED93A77CF6E}"/>
              </a:ext>
            </a:extLst>
          </p:cNvPr>
          <p:cNvSpPr txBox="1"/>
          <p:nvPr/>
        </p:nvSpPr>
        <p:spPr>
          <a:xfrm>
            <a:off x="6525311" y="2005781"/>
            <a:ext cx="2311307" cy="265336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GW0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= &gt;=100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9F347-FD47-F3B1-6BED-AB8CDDD43100}"/>
              </a:ext>
            </a:extLst>
          </p:cNvPr>
          <p:cNvSpPr txBox="1"/>
          <p:nvPr/>
        </p:nvSpPr>
        <p:spPr>
          <a:xfrm>
            <a:off x="9301348" y="2005781"/>
            <a:ext cx="2428684" cy="389548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BSE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ANTIRES =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PRECFOCK = Normal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 &gt;= 100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NBANDSO &gt;= 4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NBANDSV &gt;= 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910CEC-103D-EA85-32BC-2010754495C9}"/>
              </a:ext>
            </a:extLst>
          </p:cNvPr>
          <p:cNvSpPr txBox="1"/>
          <p:nvPr/>
        </p:nvSpPr>
        <p:spPr>
          <a:xfrm>
            <a:off x="309033" y="819760"/>
            <a:ext cx="897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ptos" panose="020B0004020202020204" pitchFamily="34" charset="0"/>
              </a:rPr>
              <a:t>GW-BSE Approach. 4 steps, all single points (IBRION = 1, NSW = 0)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999442-B9CB-A324-A3E7-A20EDA7228D1}"/>
              </a:ext>
            </a:extLst>
          </p:cNvPr>
          <p:cNvCxnSpPr/>
          <p:nvPr/>
        </p:nvCxnSpPr>
        <p:spPr>
          <a:xfrm>
            <a:off x="516467" y="1845699"/>
            <a:ext cx="25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693C70-3C62-E379-A372-6AE82E67FC90}"/>
              </a:ext>
            </a:extLst>
          </p:cNvPr>
          <p:cNvSpPr txBox="1"/>
          <p:nvPr/>
        </p:nvSpPr>
        <p:spPr>
          <a:xfrm>
            <a:off x="3452284" y="1493265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Virtual </a:t>
            </a:r>
            <a:r>
              <a:rPr lang="es-ES" dirty="0" err="1"/>
              <a:t>Orbitals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BBA7042-977A-6C98-81D9-C5124B58BD93}"/>
              </a:ext>
            </a:extLst>
          </p:cNvPr>
          <p:cNvCxnSpPr/>
          <p:nvPr/>
        </p:nvCxnSpPr>
        <p:spPr>
          <a:xfrm>
            <a:off x="3539068" y="1848394"/>
            <a:ext cx="26685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F2DBAD-9E67-758F-7D7C-5F0FE98BDE3C}"/>
              </a:ext>
            </a:extLst>
          </p:cNvPr>
          <p:cNvSpPr txBox="1"/>
          <p:nvPr/>
        </p:nvSpPr>
        <p:spPr>
          <a:xfrm>
            <a:off x="6438527" y="1492826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GW single </a:t>
            </a:r>
            <a:r>
              <a:rPr lang="es-ES" dirty="0" err="1"/>
              <a:t>shot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6576052-5DFB-6B3A-58D4-4BC47254CDC8}"/>
              </a:ext>
            </a:extLst>
          </p:cNvPr>
          <p:cNvCxnSpPr/>
          <p:nvPr/>
        </p:nvCxnSpPr>
        <p:spPr>
          <a:xfrm>
            <a:off x="6525311" y="1847955"/>
            <a:ext cx="23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DA9118-B6C1-A329-92C3-76819B718DD5}"/>
              </a:ext>
            </a:extLst>
          </p:cNvPr>
          <p:cNvSpPr txBox="1"/>
          <p:nvPr/>
        </p:nvSpPr>
        <p:spPr>
          <a:xfrm>
            <a:off x="9208639" y="1490570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BSE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EBE911-A8B7-C940-F0DE-CFFA53C9EEE8}"/>
              </a:ext>
            </a:extLst>
          </p:cNvPr>
          <p:cNvCxnSpPr/>
          <p:nvPr/>
        </p:nvCxnSpPr>
        <p:spPr>
          <a:xfrm>
            <a:off x="9295423" y="1845699"/>
            <a:ext cx="248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áfico 29" descr="Flecha: curva con sentido de las agujas del reloj con relleno sólido">
            <a:extLst>
              <a:ext uri="{FF2B5EF4-FFF2-40B4-BE49-F238E27FC236}">
                <a16:creationId xmlns:a16="http://schemas.microsoft.com/office/drawing/2014/main" id="{20DF8FEC-088F-ECEA-03FF-6AAF84248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087955" flipH="1">
            <a:off x="8444110" y="46008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2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1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B21D-1D10-BE65-2F8C-728262D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7EA5BE7-5580-B0E2-E6E5-70C2D369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4153742"/>
            <a:ext cx="7386921" cy="23677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57093-26B2-FF58-E170-F4EC899F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81E5EA-6149-E654-63B5-09B9B5087D3C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Carrier Mobility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/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A61324FF-E8D2-DD0D-EDBC-67585BFD4CB2}"/>
              </a:ext>
            </a:extLst>
          </p:cNvPr>
          <p:cNvSpPr txBox="1"/>
          <p:nvPr/>
        </p:nvSpPr>
        <p:spPr>
          <a:xfrm>
            <a:off x="389981" y="939726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Deformation potential theory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90285E4-9E5A-D17A-55DE-7DA05FBF831E}"/>
              </a:ext>
            </a:extLst>
          </p:cNvPr>
          <p:cNvCxnSpPr/>
          <p:nvPr/>
        </p:nvCxnSpPr>
        <p:spPr>
          <a:xfrm flipV="1">
            <a:off x="461143" y="13090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/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/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46A51626-CE3D-69D7-B769-406DF746DA7F}"/>
              </a:ext>
            </a:extLst>
          </p:cNvPr>
          <p:cNvGrpSpPr/>
          <p:nvPr/>
        </p:nvGrpSpPr>
        <p:grpSpPr>
          <a:xfrm>
            <a:off x="5283110" y="1306993"/>
            <a:ext cx="6540589" cy="2627830"/>
            <a:chOff x="5499010" y="1306993"/>
            <a:chExt cx="6540589" cy="262783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F8F3640-C9D0-61BA-6E6D-400D7FEE6D38}"/>
                </a:ext>
              </a:extLst>
            </p:cNvPr>
            <p:cNvSpPr/>
            <p:nvPr/>
          </p:nvSpPr>
          <p:spPr>
            <a:xfrm>
              <a:off x="5499010" y="1306993"/>
              <a:ext cx="6502489" cy="262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/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GB" b="0" i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/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Fit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d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/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/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edge</m:t>
                                </m:r>
                              </m:sub>
                            </m:sSub>
                          </m:num>
                          <m:den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/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blipFill>
                  <a:blip r:embed="rId1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/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/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/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/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E966E54-FF49-7049-EC50-7C23B0ADD93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0019"/>
          <a:stretch/>
        </p:blipFill>
        <p:spPr>
          <a:xfrm>
            <a:off x="2302364" y="3697545"/>
            <a:ext cx="1771437" cy="2868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/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/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/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924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CB1-FE42-E994-956E-75BBC90E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n 213">
            <a:extLst>
              <a:ext uri="{FF2B5EF4-FFF2-40B4-BE49-F238E27FC236}">
                <a16:creationId xmlns:a16="http://schemas.microsoft.com/office/drawing/2014/main" id="{B6BFA206-08C9-3354-DD7C-2435B2F1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21"/>
          <a:stretch/>
        </p:blipFill>
        <p:spPr>
          <a:xfrm>
            <a:off x="-13763" y="5195268"/>
            <a:ext cx="12196899" cy="169502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F5AEDDC-A562-76FD-E544-A2811F8384B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FF6FDC-413E-1A93-3DD1-11517D92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EBE5DF36-ED00-CCFE-1D11-E4649701C973}"/>
              </a:ext>
            </a:extLst>
          </p:cNvPr>
          <p:cNvSpPr>
            <a:spLocks noChangeAspect="1"/>
          </p:cNvSpPr>
          <p:nvPr/>
        </p:nvSpPr>
        <p:spPr>
          <a:xfrm rot="12699173">
            <a:off x="7723839" y="550318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C4A3E5CE-A501-A67E-72D9-FBA22C0E8936}"/>
              </a:ext>
            </a:extLst>
          </p:cNvPr>
          <p:cNvSpPr>
            <a:spLocks noChangeAspect="1"/>
          </p:cNvSpPr>
          <p:nvPr/>
        </p:nvSpPr>
        <p:spPr>
          <a:xfrm rot="12699173">
            <a:off x="7106197" y="5430292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0" name="Elipse 219">
            <a:extLst>
              <a:ext uri="{FF2B5EF4-FFF2-40B4-BE49-F238E27FC236}">
                <a16:creationId xmlns:a16="http://schemas.microsoft.com/office/drawing/2014/main" id="{8FF8505E-E9ED-191E-59A4-D7F548F47306}"/>
              </a:ext>
            </a:extLst>
          </p:cNvPr>
          <p:cNvSpPr>
            <a:spLocks noChangeAspect="1"/>
          </p:cNvSpPr>
          <p:nvPr/>
        </p:nvSpPr>
        <p:spPr>
          <a:xfrm rot="12699173">
            <a:off x="7133331" y="513914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80280235-85D7-475B-02B3-A451F62FF19D}"/>
              </a:ext>
            </a:extLst>
          </p:cNvPr>
          <p:cNvSpPr>
            <a:spLocks noChangeAspect="1"/>
          </p:cNvSpPr>
          <p:nvPr/>
        </p:nvSpPr>
        <p:spPr>
          <a:xfrm>
            <a:off x="97672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69469D51-274B-B2BA-81AE-467A6CCC0720}"/>
              </a:ext>
            </a:extLst>
          </p:cNvPr>
          <p:cNvSpPr>
            <a:spLocks noChangeAspect="1"/>
          </p:cNvSpPr>
          <p:nvPr/>
        </p:nvSpPr>
        <p:spPr>
          <a:xfrm>
            <a:off x="9946320" y="5289595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Elipse 222">
            <a:extLst>
              <a:ext uri="{FF2B5EF4-FFF2-40B4-BE49-F238E27FC236}">
                <a16:creationId xmlns:a16="http://schemas.microsoft.com/office/drawing/2014/main" id="{2952F94C-9E37-51E2-94A6-637676068699}"/>
              </a:ext>
            </a:extLst>
          </p:cNvPr>
          <p:cNvSpPr>
            <a:spLocks noChangeAspect="1"/>
          </p:cNvSpPr>
          <p:nvPr/>
        </p:nvSpPr>
        <p:spPr>
          <a:xfrm>
            <a:off x="104609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Triángulo isósceles 3">
            <a:extLst>
              <a:ext uri="{FF2B5EF4-FFF2-40B4-BE49-F238E27FC236}">
                <a16:creationId xmlns:a16="http://schemas.microsoft.com/office/drawing/2014/main" id="{0427399E-AF86-2EFC-67A8-0722EF5DC46D}"/>
              </a:ext>
            </a:extLst>
          </p:cNvPr>
          <p:cNvSpPr/>
          <p:nvPr/>
        </p:nvSpPr>
        <p:spPr>
          <a:xfrm rot="3681132">
            <a:off x="9784567" y="2813698"/>
            <a:ext cx="1027607" cy="4876934"/>
          </a:xfrm>
          <a:custGeom>
            <a:avLst/>
            <a:gdLst>
              <a:gd name="connsiteX0" fmla="*/ 0 w 690391"/>
              <a:gd name="connsiteY0" fmla="*/ 2491487 h 2491487"/>
              <a:gd name="connsiteX1" fmla="*/ 397714 w 690391"/>
              <a:gd name="connsiteY1" fmla="*/ 0 h 2491487"/>
              <a:gd name="connsiteX2" fmla="*/ 690391 w 690391"/>
              <a:gd name="connsiteY2" fmla="*/ 2491487 h 2491487"/>
              <a:gd name="connsiteX3" fmla="*/ 0 w 690391"/>
              <a:gd name="connsiteY3" fmla="*/ 2491487 h 2491487"/>
              <a:gd name="connsiteX0" fmla="*/ 0 w 510613"/>
              <a:gd name="connsiteY0" fmla="*/ 3088807 h 3088807"/>
              <a:gd name="connsiteX1" fmla="*/ 217936 w 510613"/>
              <a:gd name="connsiteY1" fmla="*/ 0 h 3088807"/>
              <a:gd name="connsiteX2" fmla="*/ 510613 w 510613"/>
              <a:gd name="connsiteY2" fmla="*/ 2491487 h 3088807"/>
              <a:gd name="connsiteX3" fmla="*/ 0 w 510613"/>
              <a:gd name="connsiteY3" fmla="*/ 3088807 h 3088807"/>
              <a:gd name="connsiteX0" fmla="*/ 0 w 685953"/>
              <a:gd name="connsiteY0" fmla="*/ 3088807 h 3088807"/>
              <a:gd name="connsiteX1" fmla="*/ 217936 w 685953"/>
              <a:gd name="connsiteY1" fmla="*/ 0 h 3088807"/>
              <a:gd name="connsiteX2" fmla="*/ 685953 w 685953"/>
              <a:gd name="connsiteY2" fmla="*/ 2273123 h 3088807"/>
              <a:gd name="connsiteX3" fmla="*/ 0 w 685953"/>
              <a:gd name="connsiteY3" fmla="*/ 3088807 h 3088807"/>
              <a:gd name="connsiteX0" fmla="*/ 428033 w 1113986"/>
              <a:gd name="connsiteY0" fmla="*/ 3028048 h 3028048"/>
              <a:gd name="connsiteX1" fmla="*/ 0 w 1113986"/>
              <a:gd name="connsiteY1" fmla="*/ 0 h 3028048"/>
              <a:gd name="connsiteX2" fmla="*/ 1113986 w 1113986"/>
              <a:gd name="connsiteY2" fmla="*/ 2212364 h 3028048"/>
              <a:gd name="connsiteX3" fmla="*/ 428033 w 1113986"/>
              <a:gd name="connsiteY3" fmla="*/ 3028048 h 30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86" h="3028048">
                <a:moveTo>
                  <a:pt x="428033" y="3028048"/>
                </a:moveTo>
                <a:lnTo>
                  <a:pt x="0" y="0"/>
                </a:lnTo>
                <a:lnTo>
                  <a:pt x="1113986" y="2212364"/>
                </a:lnTo>
                <a:lnTo>
                  <a:pt x="428033" y="3028048"/>
                </a:lnTo>
                <a:close/>
              </a:path>
            </a:pathLst>
          </a:cu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0AF0CF7C-63D8-BC4A-E2AF-3C3E03DB4BFB}"/>
              </a:ext>
            </a:extLst>
          </p:cNvPr>
          <p:cNvGrpSpPr/>
          <p:nvPr/>
        </p:nvGrpSpPr>
        <p:grpSpPr>
          <a:xfrm>
            <a:off x="7040202" y="878109"/>
            <a:ext cx="3884388" cy="1678775"/>
            <a:chOff x="7038170" y="114233"/>
            <a:chExt cx="3884388" cy="1678775"/>
          </a:xfrm>
        </p:grpSpPr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EB402EA7-C819-4BE7-2B3A-7FA5FC4D8AED}"/>
                </a:ext>
              </a:extLst>
            </p:cNvPr>
            <p:cNvSpPr/>
            <p:nvPr/>
          </p:nvSpPr>
          <p:spPr>
            <a:xfrm>
              <a:off x="7038170" y="114233"/>
              <a:ext cx="3884388" cy="1678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79BE6400-7E65-81E9-BCD2-ADA6D119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392" y="212180"/>
              <a:ext cx="1293944" cy="989487"/>
            </a:xfrm>
            <a:prstGeom prst="rect">
              <a:avLst/>
            </a:prstGeom>
          </p:spPr>
        </p:pic>
      </p:grp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048EBE61-A6FC-934B-DDD1-546D93B73167}"/>
              </a:ext>
            </a:extLst>
          </p:cNvPr>
          <p:cNvSpPr txBox="1"/>
          <p:nvPr/>
        </p:nvSpPr>
        <p:spPr>
          <a:xfrm>
            <a:off x="7162391" y="1899313"/>
            <a:ext cx="129394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endParaRPr lang="en-GB" sz="3200" baseline="-250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EC61AD0C-B331-455A-1283-2E873183A5F1}"/>
              </a:ext>
            </a:extLst>
          </p:cNvPr>
          <p:cNvSpPr txBox="1"/>
          <p:nvPr/>
        </p:nvSpPr>
        <p:spPr>
          <a:xfrm>
            <a:off x="9793662" y="1896868"/>
            <a:ext cx="101021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O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A260FE2A-9AB3-C588-C1E3-519E13E2EED0}"/>
              </a:ext>
            </a:extLst>
          </p:cNvPr>
          <p:cNvSpPr txBox="1"/>
          <p:nvPr/>
        </p:nvSpPr>
        <p:spPr>
          <a:xfrm>
            <a:off x="8367580" y="1900230"/>
            <a:ext cx="149912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36" name="Arco de bloque 235" hidden="1">
            <a:extLst>
              <a:ext uri="{FF2B5EF4-FFF2-40B4-BE49-F238E27FC236}">
                <a16:creationId xmlns:a16="http://schemas.microsoft.com/office/drawing/2014/main" id="{621C40A8-20C4-9B3B-A028-03AE9FE2E4D8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08370" y="847076"/>
            <a:ext cx="4825555" cy="4825555"/>
          </a:xfrm>
          <a:prstGeom prst="blockArc">
            <a:avLst>
              <a:gd name="adj1" fmla="val 10807321"/>
              <a:gd name="adj2" fmla="val 10792809"/>
              <a:gd name="adj3" fmla="val 7095"/>
            </a:avLst>
          </a:prstGeom>
          <a:gradFill flip="none" rotWithShape="1">
            <a:gsLst>
              <a:gs pos="50000">
                <a:schemeClr val="accent5"/>
              </a:gs>
              <a:gs pos="0">
                <a:schemeClr val="accent6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F006A3CA-E01A-69B0-17EB-F7D740952538}"/>
              </a:ext>
            </a:extLst>
          </p:cNvPr>
          <p:cNvGrpSpPr/>
          <p:nvPr/>
        </p:nvGrpSpPr>
        <p:grpSpPr>
          <a:xfrm>
            <a:off x="1015601" y="848595"/>
            <a:ext cx="4827584" cy="4833444"/>
            <a:chOff x="1015601" y="848595"/>
            <a:chExt cx="4827584" cy="4833444"/>
          </a:xfrm>
        </p:grpSpPr>
        <p:sp>
          <p:nvSpPr>
            <p:cNvPr id="230" name="Hexágono 229">
              <a:extLst>
                <a:ext uri="{FF2B5EF4-FFF2-40B4-BE49-F238E27FC236}">
                  <a16:creationId xmlns:a16="http://schemas.microsoft.com/office/drawing/2014/main" id="{C2A7BD56-D273-E137-742A-2C4996EBE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Pollutant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degradation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1" name="Hexágono 230">
              <a:extLst>
                <a:ext uri="{FF2B5EF4-FFF2-40B4-BE49-F238E27FC236}">
                  <a16:creationId xmlns:a16="http://schemas.microsoft.com/office/drawing/2014/main" id="{4AF14C10-2614-4533-A038-7709610DB9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Air </a:t>
              </a:r>
              <a:r>
                <a:rPr lang="en-GB" sz="1100" dirty="0">
                  <a:solidFill>
                    <a:schemeClr val="tx1"/>
                  </a:solidFill>
                  <a:latin typeface="Aptos" panose="020B0004020202020204" pitchFamily="34" charset="0"/>
                </a:rPr>
                <a:t>&amp;</a:t>
              </a:r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 Water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purification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2" name="Hexágono 231">
              <a:extLst>
                <a:ext uri="{FF2B5EF4-FFF2-40B4-BE49-F238E27FC236}">
                  <a16:creationId xmlns:a16="http://schemas.microsoft.com/office/drawing/2014/main" id="{0C2025AC-AD24-A6A2-31ED-A1B1CB95A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Solar Cells</a:t>
              </a:r>
            </a:p>
          </p:txBody>
        </p:sp>
        <p:sp>
          <p:nvSpPr>
            <p:cNvPr id="233" name="Hexágono 232">
              <a:extLst>
                <a:ext uri="{FF2B5EF4-FFF2-40B4-BE49-F238E27FC236}">
                  <a16:creationId xmlns:a16="http://schemas.microsoft.com/office/drawing/2014/main" id="{429D6D31-F225-980A-4639-7C5EEBCC0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396" y="3991908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Medical treatment</a:t>
              </a:r>
            </a:p>
          </p:txBody>
        </p:sp>
        <p:sp>
          <p:nvSpPr>
            <p:cNvPr id="234" name="Hexágono 233">
              <a:extLst>
                <a:ext uri="{FF2B5EF4-FFF2-40B4-BE49-F238E27FC236}">
                  <a16:creationId xmlns:a16="http://schemas.microsoft.com/office/drawing/2014/main" id="{2F5064B9-FC0C-1734-69A5-15249945D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Synthesis</a:t>
              </a:r>
            </a:p>
          </p:txBody>
        </p:sp>
        <p:sp>
          <p:nvSpPr>
            <p:cNvPr id="226" name="Hexágono 225">
              <a:extLst>
                <a:ext uri="{FF2B5EF4-FFF2-40B4-BE49-F238E27FC236}">
                  <a16:creationId xmlns:a16="http://schemas.microsoft.com/office/drawing/2014/main" id="{9E98E20E-C913-E97B-923B-AFF0F42D6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2829" y="2612636"/>
              <a:ext cx="1526795" cy="1334766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rgbClr val="FFD1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Photo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catalysis</a:t>
              </a:r>
            </a:p>
          </p:txBody>
        </p:sp>
        <p:sp>
          <p:nvSpPr>
            <p:cNvPr id="262" name="Arco de bloque 261">
              <a:extLst>
                <a:ext uri="{FF2B5EF4-FFF2-40B4-BE49-F238E27FC236}">
                  <a16:creationId xmlns:a16="http://schemas.microsoft.com/office/drawing/2014/main" id="{8D294B67-A31F-6F76-4862-7173B60D0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601" y="848595"/>
              <a:ext cx="4825555" cy="4825555"/>
            </a:xfrm>
            <a:prstGeom prst="blockArc">
              <a:avLst>
                <a:gd name="adj1" fmla="val 10807321"/>
                <a:gd name="adj2" fmla="val 17981393"/>
                <a:gd name="adj3" fmla="val 7191"/>
              </a:avLst>
            </a:prstGeom>
            <a:gradFill flip="none" rotWithShape="1">
              <a:gsLst>
                <a:gs pos="0">
                  <a:schemeClr val="accent6"/>
                </a:gs>
                <a:gs pos="19000">
                  <a:schemeClr val="accent4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3" name="Arco de bloque 262">
              <a:extLst>
                <a:ext uri="{FF2B5EF4-FFF2-40B4-BE49-F238E27FC236}">
                  <a16:creationId xmlns:a16="http://schemas.microsoft.com/office/drawing/2014/main" id="{175B4522-6AA3-B977-8EE6-661BD909693B}"/>
                </a:ext>
              </a:extLst>
            </p:cNvPr>
            <p:cNvSpPr>
              <a:spLocks noChangeAspect="1"/>
            </p:cNvSpPr>
            <p:nvPr/>
          </p:nvSpPr>
          <p:spPr>
            <a:xfrm rot="7178407">
              <a:off x="1017630" y="852703"/>
              <a:ext cx="4825555" cy="4825555"/>
            </a:xfrm>
            <a:prstGeom prst="blockArc">
              <a:avLst>
                <a:gd name="adj1" fmla="val 10801424"/>
                <a:gd name="adj2" fmla="val 17981393"/>
                <a:gd name="adj3" fmla="val 7191"/>
              </a:avLst>
            </a:prstGeom>
            <a:gradFill flip="none" rotWithShape="1">
              <a:gsLst>
                <a:gs pos="39000">
                  <a:schemeClr val="accent6"/>
                </a:gs>
                <a:gs pos="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4" name="Arco de bloque 263">
              <a:extLst>
                <a:ext uri="{FF2B5EF4-FFF2-40B4-BE49-F238E27FC236}">
                  <a16:creationId xmlns:a16="http://schemas.microsoft.com/office/drawing/2014/main" id="{2F4F14E1-BD12-E28F-22F9-33B765EA96BF}"/>
                </a:ext>
              </a:extLst>
            </p:cNvPr>
            <p:cNvSpPr>
              <a:spLocks noChangeAspect="1"/>
            </p:cNvSpPr>
            <p:nvPr/>
          </p:nvSpPr>
          <p:spPr>
            <a:xfrm rot="14420074">
              <a:off x="1015601" y="856484"/>
              <a:ext cx="4825555" cy="4825555"/>
            </a:xfrm>
            <a:prstGeom prst="blockArc">
              <a:avLst>
                <a:gd name="adj1" fmla="val 10737304"/>
                <a:gd name="adj2" fmla="val 18002734"/>
                <a:gd name="adj3" fmla="val 7210"/>
              </a:avLst>
            </a:prstGeom>
            <a:gradFill flip="none" rotWithShape="1">
              <a:gsLst>
                <a:gs pos="70000">
                  <a:schemeClr val="accent5"/>
                </a:gs>
                <a:gs pos="100000">
                  <a:schemeClr val="accent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D551B09C-06E4-608A-3719-1997351B3E44}"/>
                </a:ext>
              </a:extLst>
            </p:cNvPr>
            <p:cNvSpPr txBox="1"/>
            <p:nvPr/>
          </p:nvSpPr>
          <p:spPr>
            <a:xfrm rot="19946559">
              <a:off x="1773144" y="127343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Energy</a:t>
              </a:r>
            </a:p>
          </p:txBody>
        </p:sp>
        <p:sp>
          <p:nvSpPr>
            <p:cNvPr id="258" name="CuadroTexto 257">
              <a:extLst>
                <a:ext uri="{FF2B5EF4-FFF2-40B4-BE49-F238E27FC236}">
                  <a16:creationId xmlns:a16="http://schemas.microsoft.com/office/drawing/2014/main" id="{AF807C2B-D537-52BD-CC70-EE22517E38CB}"/>
                </a:ext>
              </a:extLst>
            </p:cNvPr>
            <p:cNvSpPr txBox="1"/>
            <p:nvPr/>
          </p:nvSpPr>
          <p:spPr>
            <a:xfrm rot="5400000">
              <a:off x="4734586" y="3099330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Environment</a:t>
              </a: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B794A31A-74BB-1CF4-07C9-C5C9D4E19860}"/>
                </a:ext>
              </a:extLst>
            </p:cNvPr>
            <p:cNvSpPr txBox="1"/>
            <p:nvPr/>
          </p:nvSpPr>
          <p:spPr>
            <a:xfrm rot="1378142">
              <a:off x="1898960" y="498336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904659"/>
                </a:avLst>
              </a:prstTxWarp>
              <a:spAutoFit/>
            </a:bodyPr>
            <a:lstStyle/>
            <a:p>
              <a:r>
                <a:rPr lang="en-GB" b="1" dirty="0" err="1"/>
                <a:t>Biochem</a:t>
              </a:r>
              <a:endParaRPr lang="en-GB" b="1" dirty="0"/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877FB3E3-77F2-6397-3033-E6DD02B35D43}"/>
              </a:ext>
            </a:extLst>
          </p:cNvPr>
          <p:cNvSpPr txBox="1"/>
          <p:nvPr/>
        </p:nvSpPr>
        <p:spPr>
          <a:xfrm>
            <a:off x="7915340" y="2811245"/>
            <a:ext cx="200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MXenes (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GB" baseline="-25000" dirty="0"/>
              <a:t>n+</a:t>
            </a:r>
            <a:r>
              <a:rPr lang="en-GB" sz="2000" baseline="-25000" dirty="0"/>
              <a:t>1</a:t>
            </a:r>
            <a:r>
              <a:rPr lang="en-GB" sz="2000" dirty="0">
                <a:solidFill>
                  <a:schemeClr val="accent5"/>
                </a:solidFill>
              </a:rPr>
              <a:t>X</a:t>
            </a:r>
            <a:r>
              <a:rPr lang="en-GB" sz="2000" baseline="-25000" dirty="0"/>
              <a:t>n</a:t>
            </a:r>
            <a:r>
              <a:rPr lang="en-GB" sz="2000" dirty="0">
                <a:solidFill>
                  <a:srgbClr val="FF0000"/>
                </a:solidFill>
              </a:rPr>
              <a:t>T</a:t>
            </a:r>
            <a:r>
              <a:rPr lang="en-GB" sz="2000" baseline="-25000" dirty="0"/>
              <a:t>2</a:t>
            </a:r>
            <a:r>
              <a:rPr lang="en-GB" dirty="0"/>
              <a:t>)</a:t>
            </a:r>
          </a:p>
        </p:txBody>
      </p:sp>
      <p:sp>
        <p:nvSpPr>
          <p:cNvPr id="229" name="Hexágono 228">
            <a:extLst>
              <a:ext uri="{FF2B5EF4-FFF2-40B4-BE49-F238E27FC236}">
                <a16:creationId xmlns:a16="http://schemas.microsoft.com/office/drawing/2014/main" id="{3F18CBC8-B820-2303-6DB5-EEEC4BF04B71}"/>
              </a:ext>
            </a:extLst>
          </p:cNvPr>
          <p:cNvSpPr>
            <a:spLocks noChangeAspect="1"/>
          </p:cNvSpPr>
          <p:nvPr/>
        </p:nvSpPr>
        <p:spPr>
          <a:xfrm>
            <a:off x="2718396" y="1330520"/>
            <a:ext cx="1415660" cy="1237609"/>
          </a:xfrm>
          <a:prstGeom prst="hexagon">
            <a:avLst>
              <a:gd name="adj" fmla="val 29792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Aptos" panose="020B0004020202020204" pitchFamily="34" charset="0"/>
              </a:rPr>
              <a:t>Green Fuel </a:t>
            </a:r>
            <a:r>
              <a:rPr lang="en-GB" sz="1400" dirty="0">
                <a:solidFill>
                  <a:schemeClr val="tx1"/>
                </a:solidFill>
                <a:latin typeface="Aptos" panose="020B0004020202020204" pitchFamily="34" charset="0"/>
              </a:rPr>
              <a:t>generation</a:t>
            </a:r>
            <a:endParaRPr lang="en-GB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272" name="mxenes">
            <a:extLst>
              <a:ext uri="{FF2B5EF4-FFF2-40B4-BE49-F238E27FC236}">
                <a16:creationId xmlns:a16="http://schemas.microsoft.com/office/drawing/2014/main" id="{30918563-08CF-D6FD-AA55-F0125FE743AB}"/>
              </a:ext>
            </a:extLst>
          </p:cNvPr>
          <p:cNvGrpSpPr>
            <a:grpSpLocks noChangeAspect="1"/>
          </p:cNvGrpSpPr>
          <p:nvPr/>
        </p:nvGrpSpPr>
        <p:grpSpPr>
          <a:xfrm>
            <a:off x="7591853" y="3333523"/>
            <a:ext cx="2664000" cy="1579209"/>
            <a:chOff x="2874482" y="2100668"/>
            <a:chExt cx="5827698" cy="3454639"/>
          </a:xfrm>
          <a:noFill/>
        </p:grpSpPr>
        <p:pic>
          <p:nvPicPr>
            <p:cNvPr id="273" name="Imagen 272">
              <a:extLst>
                <a:ext uri="{FF2B5EF4-FFF2-40B4-BE49-F238E27FC236}">
                  <a16:creationId xmlns:a16="http://schemas.microsoft.com/office/drawing/2014/main" id="{FB80156E-3A48-E2F2-991E-349E4B96F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74" name="Imagen 273">
              <a:extLst>
                <a:ext uri="{FF2B5EF4-FFF2-40B4-BE49-F238E27FC236}">
                  <a16:creationId xmlns:a16="http://schemas.microsoft.com/office/drawing/2014/main" id="{7B81F401-00CE-8CA3-04A5-94F7D1C1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219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27279 -0.096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9258 -0.025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127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9948 -0.04028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201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0664 0.0351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175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1107 0.0662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298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1498 0.0395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569 -4.81481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43" grpId="0"/>
      <p:bldP spid="245" grpId="0"/>
      <p:bldP spid="246" grpId="0"/>
      <p:bldP spid="265" grpId="0"/>
      <p:bldP spid="229" grpId="0" animBg="1"/>
      <p:bldP spid="22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4C3E-48F2-3F70-10CE-0037E048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4FC8CB-FE3A-B574-7E31-C58EC53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71D3EE-71C3-6EDC-EE05-6B083885301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Density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7D6466-8435-B1AA-8BB0-C38546351370}"/>
              </a:ext>
            </a:extLst>
          </p:cNvPr>
          <p:cNvSpPr txBox="1"/>
          <p:nvPr/>
        </p:nvSpPr>
        <p:spPr>
          <a:xfrm>
            <a:off x="615198" y="887498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GS Single Point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7155990-15E7-E0BE-D41B-1605463B4D4C}"/>
              </a:ext>
            </a:extLst>
          </p:cNvPr>
          <p:cNvCxnSpPr/>
          <p:nvPr/>
        </p:nvCxnSpPr>
        <p:spPr>
          <a:xfrm flipV="1">
            <a:off x="699268" y="1256830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D147CBF-D9C5-4BF3-27F0-D948864B8B80}"/>
              </a:ext>
            </a:extLst>
          </p:cNvPr>
          <p:cNvSpPr txBox="1"/>
          <p:nvPr/>
        </p:nvSpPr>
        <p:spPr>
          <a:xfrm>
            <a:off x="3990306" y="1440925"/>
            <a:ext cx="2808000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ISTART =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LPARD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LSEPB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LSEPK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IBAND = VB 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EA4717-8ED9-17F5-AFFA-CA6EA745254C}"/>
              </a:ext>
            </a:extLst>
          </p:cNvPr>
          <p:cNvSpPr txBox="1"/>
          <p:nvPr/>
        </p:nvSpPr>
        <p:spPr>
          <a:xfrm>
            <a:off x="717496" y="1438273"/>
            <a:ext cx="2730272" cy="1903690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373E9E-FF43-449C-27CB-1A7F84D20D89}"/>
              </a:ext>
            </a:extLst>
          </p:cNvPr>
          <p:cNvSpPr txBox="1"/>
          <p:nvPr/>
        </p:nvSpPr>
        <p:spPr>
          <a:xfrm rot="20582739">
            <a:off x="2638227" y="40021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WAVECAR</a:t>
            </a:r>
          </a:p>
        </p:txBody>
      </p:sp>
      <p:pic>
        <p:nvPicPr>
          <p:cNvPr id="9" name="Gráfico 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43031D2B-6A37-9FD8-9A17-CD237104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3103759" y="3207585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E64020-80C4-7389-256B-921C662A21D5}"/>
              </a:ext>
            </a:extLst>
          </p:cNvPr>
          <p:cNvSpPr txBox="1"/>
          <p:nvPr/>
        </p:nvSpPr>
        <p:spPr>
          <a:xfrm>
            <a:off x="671522" y="3544499"/>
            <a:ext cx="27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VB, CB band </a:t>
            </a:r>
            <a:r>
              <a:rPr lang="es-ES" dirty="0" err="1">
                <a:latin typeface="Aptos" panose="020B0004020202020204" pitchFamily="34" charset="0"/>
              </a:rPr>
              <a:t>index</a:t>
            </a:r>
            <a:endParaRPr lang="es-ES" dirty="0">
              <a:latin typeface="Aptos" panose="020B0004020202020204" pitchFamily="34" charset="0"/>
            </a:endParaRP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OUTCAR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BE24-20C0-5AD6-15CE-9B9DE4C0F414}"/>
              </a:ext>
            </a:extLst>
          </p:cNvPr>
          <p:cNvSpPr txBox="1"/>
          <p:nvPr/>
        </p:nvSpPr>
        <p:spPr>
          <a:xfrm>
            <a:off x="3990307" y="4621557"/>
            <a:ext cx="2808000" cy="1645563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k-points paths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Line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reciprocal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0.00  0.00  0.00   VB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0.50  0.00  0.00   CB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5D05B5-F045-20E2-A541-3F76B5FDD7FC}"/>
              </a:ext>
            </a:extLst>
          </p:cNvPr>
          <p:cNvSpPr txBox="1"/>
          <p:nvPr/>
        </p:nvSpPr>
        <p:spPr>
          <a:xfrm>
            <a:off x="8218043" y="1440530"/>
            <a:ext cx="18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PARCHG.nb.nk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00F36B-CDF9-96EC-0701-A94D9DB1E2D8}"/>
              </a:ext>
            </a:extLst>
          </p:cNvPr>
          <p:cNvSpPr txBox="1"/>
          <p:nvPr/>
        </p:nvSpPr>
        <p:spPr>
          <a:xfrm>
            <a:off x="1843551" y="4997214"/>
            <a:ext cx="211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VBM, CBM </a:t>
            </a:r>
          </a:p>
          <a:p>
            <a:r>
              <a:rPr lang="es-ES" dirty="0">
                <a:latin typeface="Aptos" panose="020B0004020202020204" pitchFamily="34" charset="0"/>
              </a:rPr>
              <a:t>k-</a:t>
            </a:r>
            <a:r>
              <a:rPr lang="es-ES" dirty="0" err="1">
                <a:latin typeface="Aptos" panose="020B0004020202020204" pitchFamily="34" charset="0"/>
              </a:rPr>
              <a:t>points</a:t>
            </a:r>
            <a:r>
              <a:rPr lang="es-ES" dirty="0">
                <a:latin typeface="Aptos" panose="020B0004020202020204" pitchFamily="34" charset="0"/>
              </a:rPr>
              <a:t> </a:t>
            </a: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bandstructure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DD5501-DE7D-E9C5-54A7-9B19FBD31A89}"/>
              </a:ext>
            </a:extLst>
          </p:cNvPr>
          <p:cNvSpPr txBox="1"/>
          <p:nvPr/>
        </p:nvSpPr>
        <p:spPr>
          <a:xfrm>
            <a:off x="3945454" y="892600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CD extraction</a:t>
            </a:r>
            <a:endParaRPr lang="es-U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C2486A1-B62B-CCA1-68E4-CBC0A295EBB3}"/>
              </a:ext>
            </a:extLst>
          </p:cNvPr>
          <p:cNvCxnSpPr/>
          <p:nvPr/>
        </p:nvCxnSpPr>
        <p:spPr>
          <a:xfrm flipV="1">
            <a:off x="3990306" y="1261932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EC00E18F-257E-EA6B-3F9F-B7C226C9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224"/>
          <a:stretch/>
        </p:blipFill>
        <p:spPr>
          <a:xfrm>
            <a:off x="495865" y="4310018"/>
            <a:ext cx="1347686" cy="214270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9CA47CB-5AA6-1027-BFA2-707BC81FBF54}"/>
              </a:ext>
            </a:extLst>
          </p:cNvPr>
          <p:cNvSpPr txBox="1"/>
          <p:nvPr/>
        </p:nvSpPr>
        <p:spPr>
          <a:xfrm>
            <a:off x="7431604" y="886532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VESTA (or others)</a:t>
            </a:r>
            <a:endParaRPr lang="es-US" dirty="0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5CC2373-F689-9448-9FBA-CFA74691416B}"/>
              </a:ext>
            </a:extLst>
          </p:cNvPr>
          <p:cNvCxnSpPr/>
          <p:nvPr/>
        </p:nvCxnSpPr>
        <p:spPr>
          <a:xfrm flipV="1">
            <a:off x="7476456" y="1255864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FACDB7-FC7F-0C0C-BB83-B67794F61719}"/>
              </a:ext>
            </a:extLst>
          </p:cNvPr>
          <p:cNvGrpSpPr>
            <a:grpSpLocks noChangeAspect="1"/>
          </p:cNvGrpSpPr>
          <p:nvPr/>
        </p:nvGrpSpPr>
        <p:grpSpPr>
          <a:xfrm>
            <a:off x="7233942" y="2626460"/>
            <a:ext cx="4191349" cy="1570228"/>
            <a:chOff x="587255" y="4342212"/>
            <a:chExt cx="5361711" cy="2008688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1934021-7B76-8FAB-42A2-FD6ECB2AF015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Imagen 3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57778747-6B1D-7A4C-BF62-77AD44A4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40" name="Imagen 3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01989F60-50F2-2DAF-2BBB-06930428D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6969C27-9FE9-1383-129E-AA380CDC3BC0}"/>
                </a:ext>
              </a:extLst>
            </p:cNvPr>
            <p:cNvSpPr txBox="1"/>
            <p:nvPr/>
          </p:nvSpPr>
          <p:spPr>
            <a:xfrm>
              <a:off x="1629968" y="4342212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97389A2-B15D-4F91-1507-5EC8DFB33CDF}"/>
                </a:ext>
              </a:extLst>
            </p:cNvPr>
            <p:cNvSpPr txBox="1"/>
            <p:nvPr/>
          </p:nvSpPr>
          <p:spPr>
            <a:xfrm>
              <a:off x="4279931" y="4342216"/>
              <a:ext cx="639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97813C-E91B-64F0-4CC6-2335BF6D7B9F}"/>
              </a:ext>
            </a:extLst>
          </p:cNvPr>
          <p:cNvGrpSpPr/>
          <p:nvPr/>
        </p:nvGrpSpPr>
        <p:grpSpPr>
          <a:xfrm>
            <a:off x="6598807" y="1631267"/>
            <a:ext cx="742036" cy="1873309"/>
            <a:chOff x="3621615" y="2401672"/>
            <a:chExt cx="797073" cy="1103324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1A29F6B-47D5-5A3E-B3BC-9467332BF7CA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54">
              <a:extLst>
                <a:ext uri="{FF2B5EF4-FFF2-40B4-BE49-F238E27FC236}">
                  <a16:creationId xmlns:a16="http://schemas.microsoft.com/office/drawing/2014/main" id="{834CFD43-1179-9425-D735-DCF519D557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B1C53AE-4785-A9B6-00A7-4E9B6161E0F7}"/>
              </a:ext>
            </a:extLst>
          </p:cNvPr>
          <p:cNvSpPr txBox="1"/>
          <p:nvPr/>
        </p:nvSpPr>
        <p:spPr>
          <a:xfrm>
            <a:off x="7299063" y="2048894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PARCHG.VB.kVBM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E3BF591-D887-BBA4-0767-B670BB566C1C}"/>
              </a:ext>
            </a:extLst>
          </p:cNvPr>
          <p:cNvSpPr txBox="1"/>
          <p:nvPr/>
        </p:nvSpPr>
        <p:spPr>
          <a:xfrm>
            <a:off x="9383548" y="2034935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PARCHG.CB.kCBM</a:t>
            </a:r>
            <a:endParaRPr lang="es-E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/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bb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78D1F7B-2667-AE65-09F5-70D9C6AF0308}"/>
              </a:ext>
            </a:extLst>
          </p:cNvPr>
          <p:cNvSpPr txBox="1"/>
          <p:nvPr/>
        </p:nvSpPr>
        <p:spPr>
          <a:xfrm>
            <a:off x="138100" y="6453041"/>
            <a:ext cx="692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www.vasp.at/wiki/index.php/Band-decomposed_charge_densities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4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/>
      <p:bldP spid="11" grpId="0" animBg="1"/>
      <p:bldP spid="13" grpId="0"/>
      <p:bldP spid="14" grpId="0"/>
      <p:bldP spid="15" grpId="0"/>
      <p:bldP spid="29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6004-BABB-1D38-5E71-480FA6C1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988EB0EF-550A-0A49-9C28-6869F3E453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8004" y="116205"/>
            <a:ext cx="814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Optimal 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06A7B-2F86-B219-DC75-398ADB93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FB2EA9-4BF1-6DDE-CA96-51E2FF623AE9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i="1" dirty="0"/>
              <a:t>J. Mater. </a:t>
            </a:r>
            <a:r>
              <a:rPr lang="es-ES" sz="1600" i="1" dirty="0" err="1"/>
              <a:t>Chem</a:t>
            </a:r>
            <a:r>
              <a:rPr lang="es-ES" sz="1600" i="1" dirty="0"/>
              <a:t>. A</a:t>
            </a:r>
            <a:r>
              <a:rPr lang="es-ES" sz="1600" dirty="0"/>
              <a:t>, 2025, </a:t>
            </a:r>
            <a:r>
              <a:rPr lang="es-ES" sz="1600" b="1" dirty="0"/>
              <a:t>13</a:t>
            </a:r>
            <a:r>
              <a:rPr lang="es-ES" sz="1600" dirty="0"/>
              <a:t>, 3302-3316 </a:t>
            </a:r>
            <a:endParaRPr lang="en-GB" sz="1600" dirty="0"/>
          </a:p>
        </p:txBody>
      </p:sp>
      <p:grpSp>
        <p:nvGrpSpPr>
          <p:cNvPr id="238" name="mxenes">
            <a:extLst>
              <a:ext uri="{FF2B5EF4-FFF2-40B4-BE49-F238E27FC236}">
                <a16:creationId xmlns:a16="http://schemas.microsoft.com/office/drawing/2014/main" id="{36979DA8-88EB-30C4-967A-61864510ADDF}"/>
              </a:ext>
            </a:extLst>
          </p:cNvPr>
          <p:cNvGrpSpPr>
            <a:grpSpLocks noChangeAspect="1"/>
          </p:cNvGrpSpPr>
          <p:nvPr/>
        </p:nvGrpSpPr>
        <p:grpSpPr>
          <a:xfrm>
            <a:off x="440393" y="963641"/>
            <a:ext cx="2187043" cy="1296471"/>
            <a:chOff x="2874482" y="2100668"/>
            <a:chExt cx="5827698" cy="3454639"/>
          </a:xfrm>
          <a:noFill/>
        </p:grpSpPr>
        <p:pic>
          <p:nvPicPr>
            <p:cNvPr id="239" name="Imagen 238">
              <a:extLst>
                <a:ext uri="{FF2B5EF4-FFF2-40B4-BE49-F238E27FC236}">
                  <a16:creationId xmlns:a16="http://schemas.microsoft.com/office/drawing/2014/main" id="{878ABB30-CB54-DABC-2F5E-4D8E7FFF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AE1C2E32-991B-A1D4-07F4-301E8FC05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pic>
        <p:nvPicPr>
          <p:cNvPr id="246" name="Gráfico 245" descr="Signo de interrogación con relleno sólido">
            <a:extLst>
              <a:ext uri="{FF2B5EF4-FFF2-40B4-BE49-F238E27FC236}">
                <a16:creationId xmlns:a16="http://schemas.microsoft.com/office/drawing/2014/main" id="{6D204B1D-0835-C9B5-FD29-482980587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9651" y="1138109"/>
            <a:ext cx="914400" cy="9144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3B065C4-375D-7666-9FD5-E2A654B4F8A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Optimal Photocatalysis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4B06716-6A50-4453-8161-0CF459C59601}"/>
              </a:ext>
            </a:extLst>
          </p:cNvPr>
          <p:cNvGrpSpPr/>
          <p:nvPr/>
        </p:nvGrpSpPr>
        <p:grpSpPr>
          <a:xfrm>
            <a:off x="290176" y="3133401"/>
            <a:ext cx="2483240" cy="2763256"/>
            <a:chOff x="531476" y="3093330"/>
            <a:chExt cx="2483240" cy="2763256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0A2140A-0AAE-396F-3E3E-6101AD09641A}"/>
                </a:ext>
              </a:extLst>
            </p:cNvPr>
            <p:cNvSpPr/>
            <p:nvPr/>
          </p:nvSpPr>
          <p:spPr>
            <a:xfrm>
              <a:off x="531476" y="3093330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2CAF619A-74E9-8372-EF9D-36E6A8BBEDE9}"/>
                </a:ext>
              </a:extLst>
            </p:cNvPr>
            <p:cNvSpPr/>
            <p:nvPr/>
          </p:nvSpPr>
          <p:spPr>
            <a:xfrm>
              <a:off x="531476" y="3093330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Bandgap &amp; Band Alignment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72EBA0A-39C3-71EB-308C-791D7BAA3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307" t="2593"/>
            <a:stretch/>
          </p:blipFill>
          <p:spPr>
            <a:xfrm>
              <a:off x="738348" y="4067287"/>
              <a:ext cx="2069496" cy="1682094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4073E8D-9615-06E2-4EAC-C6C80E31125D}"/>
              </a:ext>
            </a:extLst>
          </p:cNvPr>
          <p:cNvGrpSpPr/>
          <p:nvPr/>
        </p:nvGrpSpPr>
        <p:grpSpPr>
          <a:xfrm>
            <a:off x="3303237" y="3133401"/>
            <a:ext cx="2483240" cy="2763256"/>
            <a:chOff x="3921760" y="3152148"/>
            <a:chExt cx="2483240" cy="2763256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6CF80EC-7278-0E1D-F948-0F88A3F224AA}"/>
                </a:ext>
              </a:extLst>
            </p:cNvPr>
            <p:cNvSpPr/>
            <p:nvPr/>
          </p:nvSpPr>
          <p:spPr>
            <a:xfrm>
              <a:off x="39217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7DB3FEF-09A4-E897-CCFB-B9D1C417C0E1}"/>
                </a:ext>
              </a:extLst>
            </p:cNvPr>
            <p:cNvSpPr/>
            <p:nvPr/>
          </p:nvSpPr>
          <p:spPr>
            <a:xfrm>
              <a:off x="39217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Optical Absorption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188932F-EF5F-55D0-7CAD-DCF3B85B6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25281" y="4319780"/>
              <a:ext cx="1476000" cy="1248792"/>
              <a:chOff x="3197221" y="3716909"/>
              <a:chExt cx="1476000" cy="1248792"/>
            </a:xfrm>
          </p:grpSpPr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D11719B7-C4E1-FF79-B62C-75646CE2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9651" t="18376" r="9179" b="19175"/>
              <a:stretch/>
            </p:blipFill>
            <p:spPr>
              <a:xfrm>
                <a:off x="3197225" y="3718497"/>
                <a:ext cx="1465678" cy="1247204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C7E21CDD-E5EF-6072-16D4-C5CFB14D3B9D}"/>
                  </a:ext>
                </a:extLst>
              </p:cNvPr>
              <p:cNvCxnSpPr/>
              <p:nvPr/>
            </p:nvCxnSpPr>
            <p:spPr>
              <a:xfrm>
                <a:off x="3201989" y="3716909"/>
                <a:ext cx="0" cy="12472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EAC4322C-A1E9-FFD1-E9A7-2045D4CBA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7221" y="4957764"/>
                <a:ext cx="1476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573249-956B-95A8-2BBC-8A165EDFFBBA}"/>
              </a:ext>
            </a:extLst>
          </p:cNvPr>
          <p:cNvGrpSpPr/>
          <p:nvPr/>
        </p:nvGrpSpPr>
        <p:grpSpPr>
          <a:xfrm>
            <a:off x="6316298" y="3133401"/>
            <a:ext cx="2483240" cy="2763256"/>
            <a:chOff x="6822585" y="3258132"/>
            <a:chExt cx="2483240" cy="276325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A91D187-2091-DC7A-F588-64E72541244D}"/>
                </a:ext>
              </a:extLst>
            </p:cNvPr>
            <p:cNvSpPr/>
            <p:nvPr/>
          </p:nvSpPr>
          <p:spPr>
            <a:xfrm>
              <a:off x="6822585" y="3258132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CC0930B-953A-A691-B5D3-4B7BAE88372A}"/>
                </a:ext>
              </a:extLst>
            </p:cNvPr>
            <p:cNvSpPr/>
            <p:nvPr/>
          </p:nvSpPr>
          <p:spPr>
            <a:xfrm>
              <a:off x="6822585" y="3258132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Exciton formation and separation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AB900E6-1229-E5D0-5EE5-0AC12B2E69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6131" y="4248107"/>
              <a:ext cx="1100704" cy="1604134"/>
              <a:chOff x="10149446" y="1338970"/>
              <a:chExt cx="1636764" cy="2385372"/>
            </a:xfrm>
          </p:grpSpPr>
          <p:pic>
            <p:nvPicPr>
              <p:cNvPr id="5" name="Imagen 4" descr="Imagen que contiene interior, grande&#10;&#10;Descripción generada automáticamente">
                <a:extLst>
                  <a:ext uri="{FF2B5EF4-FFF2-40B4-BE49-F238E27FC236}">
                    <a16:creationId xmlns:a16="http://schemas.microsoft.com/office/drawing/2014/main" id="{D040EFC3-2D65-551D-2326-8983E0BB4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3945" y="1338970"/>
                <a:ext cx="1592265" cy="2376938"/>
              </a:xfrm>
              <a:prstGeom prst="rect">
                <a:avLst/>
              </a:prstGeom>
            </p:spPr>
          </p:pic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9FE8368-5A23-0E16-62A6-9E6718F6243B}"/>
                  </a:ext>
                </a:extLst>
              </p:cNvPr>
              <p:cNvGrpSpPr/>
              <p:nvPr/>
            </p:nvGrpSpPr>
            <p:grpSpPr>
              <a:xfrm>
                <a:off x="10149446" y="1379914"/>
                <a:ext cx="1592265" cy="2344428"/>
                <a:chOff x="902639" y="4995761"/>
                <a:chExt cx="1080000" cy="1047980"/>
              </a:xfrm>
            </p:grpSpPr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2C362E5A-FFED-AB5B-4EF6-E9A82BEEA758}"/>
                    </a:ext>
                  </a:extLst>
                </p:cNvPr>
                <p:cNvCxnSpPr/>
                <p:nvPr/>
              </p:nvCxnSpPr>
              <p:spPr>
                <a:xfrm>
                  <a:off x="902639" y="603498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490FB9FF-7DFA-80CC-D3D3-CED3B62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398" y="4995761"/>
                  <a:ext cx="0" cy="104798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4C5D5AC-1AAC-875C-9A85-FE9CB8289F8B}"/>
              </a:ext>
            </a:extLst>
          </p:cNvPr>
          <p:cNvGrpSpPr/>
          <p:nvPr/>
        </p:nvGrpSpPr>
        <p:grpSpPr>
          <a:xfrm>
            <a:off x="9329360" y="3133401"/>
            <a:ext cx="2483240" cy="2763256"/>
            <a:chOff x="9570660" y="3152148"/>
            <a:chExt cx="2483240" cy="2763256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82F9776-2776-D36F-253A-5A96EBA83540}"/>
                </a:ext>
              </a:extLst>
            </p:cNvPr>
            <p:cNvSpPr/>
            <p:nvPr/>
          </p:nvSpPr>
          <p:spPr>
            <a:xfrm>
              <a:off x="95706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7D30C622-7701-1581-D203-89ECE6AB5724}"/>
                </a:ext>
              </a:extLst>
            </p:cNvPr>
            <p:cNvSpPr/>
            <p:nvPr/>
          </p:nvSpPr>
          <p:spPr>
            <a:xfrm>
              <a:off x="95706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Excited State Reactivity</a:t>
              </a:r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049260E-CE74-7416-0AB5-111033E3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439" t="5997" r="1043" b="11272"/>
            <a:stretch/>
          </p:blipFill>
          <p:spPr>
            <a:xfrm>
              <a:off x="9841350" y="4352019"/>
              <a:ext cx="1941861" cy="1277914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5431C70-12A0-F757-D320-0899C7820F11}"/>
              </a:ext>
            </a:extLst>
          </p:cNvPr>
          <p:cNvGrpSpPr/>
          <p:nvPr/>
        </p:nvGrpSpPr>
        <p:grpSpPr>
          <a:xfrm>
            <a:off x="5313896" y="1046723"/>
            <a:ext cx="3072338" cy="1532332"/>
            <a:chOff x="5313896" y="1046723"/>
            <a:chExt cx="3072338" cy="1532332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6F4764C-978E-427F-E5DF-627BF7240087}"/>
                </a:ext>
              </a:extLst>
            </p:cNvPr>
            <p:cNvSpPr/>
            <p:nvPr/>
          </p:nvSpPr>
          <p:spPr>
            <a:xfrm>
              <a:off x="5313896" y="1052373"/>
              <a:ext cx="3072338" cy="1521032"/>
            </a:xfrm>
            <a:prstGeom prst="roundRect">
              <a:avLst>
                <a:gd name="adj" fmla="val 11190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DACAE61-0B5B-E517-4B69-5B0860EF1887}"/>
                </a:ext>
              </a:extLst>
            </p:cNvPr>
            <p:cNvSpPr/>
            <p:nvPr/>
          </p:nvSpPr>
          <p:spPr>
            <a:xfrm>
              <a:off x="5313896" y="1046723"/>
              <a:ext cx="1131778" cy="1532332"/>
            </a:xfrm>
            <a:prstGeom prst="roundRect">
              <a:avLst>
                <a:gd name="adj" fmla="val 15825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</a:rPr>
                <a:t>Stability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1" name="Imagen 230">
              <a:extLst>
                <a:ext uri="{FF2B5EF4-FFF2-40B4-BE49-F238E27FC236}">
                  <a16:creationId xmlns:a16="http://schemas.microsoft.com/office/drawing/2014/main" id="{D02714BB-1232-AB7F-595A-FAE2B8AA0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001" t="4679" r="4212" b="7862"/>
            <a:stretch/>
          </p:blipFill>
          <p:spPr>
            <a:xfrm>
              <a:off x="6821638" y="1139650"/>
              <a:ext cx="998637" cy="1346479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8" name="Gráfico 47" descr="Lupa con relleno sólido">
            <a:extLst>
              <a:ext uri="{FF2B5EF4-FFF2-40B4-BE49-F238E27FC236}">
                <a16:creationId xmlns:a16="http://schemas.microsoft.com/office/drawing/2014/main" id="{EC7837F0-06D1-B7DD-0D9E-1B422ED4A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8499" y="2704592"/>
            <a:ext cx="914400" cy="914400"/>
          </a:xfrm>
          <a:prstGeom prst="rect">
            <a:avLst/>
          </a:prstGeom>
        </p:spPr>
      </p:pic>
      <p:pic>
        <p:nvPicPr>
          <p:cNvPr id="51" name="Imagen 50" descr="Imagen que contiene dibujo, firmar&#10;&#10;El contenido generado por IA puede ser incorrecto.">
            <a:extLst>
              <a:ext uri="{FF2B5EF4-FFF2-40B4-BE49-F238E27FC236}">
                <a16:creationId xmlns:a16="http://schemas.microsoft.com/office/drawing/2014/main" id="{8F4AA311-4CA7-684C-4D43-E12B764DF9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511" b="89942" l="10000" r="90000">
                        <a14:foregroundMark x1="25610" y1="89362" x2="75000" y2="89555"/>
                        <a14:foregroundMark x1="75976" y1="43714" x2="75976" y2="43714"/>
                        <a14:foregroundMark x1="49634" y1="8511" x2="50976" y2="8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237" y="2455823"/>
            <a:ext cx="1525329" cy="961701"/>
          </a:xfrm>
          <a:prstGeom prst="rect">
            <a:avLst/>
          </a:prstGeom>
        </p:spPr>
      </p:pic>
      <p:pic>
        <p:nvPicPr>
          <p:cNvPr id="52" name="Gráfico 51" descr="Lupa con relleno sólido">
            <a:extLst>
              <a:ext uri="{FF2B5EF4-FFF2-40B4-BE49-F238E27FC236}">
                <a16:creationId xmlns:a16="http://schemas.microsoft.com/office/drawing/2014/main" id="{11C004C1-D15F-1769-0972-D525CABA4E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3803" y="2681169"/>
            <a:ext cx="914400" cy="914400"/>
          </a:xfrm>
          <a:prstGeom prst="rect">
            <a:avLst/>
          </a:prstGeom>
        </p:spPr>
      </p:pic>
      <p:pic>
        <p:nvPicPr>
          <p:cNvPr id="53" name="Gráfico 52" descr="Lupa con relleno sólido">
            <a:extLst>
              <a:ext uri="{FF2B5EF4-FFF2-40B4-BE49-F238E27FC236}">
                <a16:creationId xmlns:a16="http://schemas.microsoft.com/office/drawing/2014/main" id="{A9D977B2-807C-E3E5-519F-AE308F4FE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1162" y="2664901"/>
            <a:ext cx="914400" cy="914400"/>
          </a:xfrm>
          <a:prstGeom prst="rect">
            <a:avLst/>
          </a:prstGeom>
        </p:spPr>
      </p:pic>
      <p:pic>
        <p:nvPicPr>
          <p:cNvPr id="54" name="Gráfico 53" descr="Lupa con relleno sólido">
            <a:extLst>
              <a:ext uri="{FF2B5EF4-FFF2-40B4-BE49-F238E27FC236}">
                <a16:creationId xmlns:a16="http://schemas.microsoft.com/office/drawing/2014/main" id="{7532C51A-C467-DD68-E666-B901F6F3D0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0275" y="592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3561519B-994C-F72D-B86B-C5048F6A084E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200" dirty="0">
              <a:latin typeface="Aptos" panose="020B00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WSP">
            <a:extLst>
              <a:ext uri="{FF2B5EF4-FFF2-40B4-BE49-F238E27FC236}">
                <a16:creationId xmlns:a16="http://schemas.microsoft.com/office/drawing/2014/main" id="{3B2BDC4F-2105-307B-DB12-E522A858756C}"/>
              </a:ext>
            </a:extLst>
          </p:cNvPr>
          <p:cNvGrpSpPr/>
          <p:nvPr/>
        </p:nvGrpSpPr>
        <p:grpSpPr>
          <a:xfrm>
            <a:off x="6200300" y="5842985"/>
            <a:ext cx="3446777" cy="802569"/>
            <a:chOff x="351950" y="822145"/>
            <a:chExt cx="3446777" cy="802569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6939D40-C0FB-60DC-A9F6-8B1262DD76B9}"/>
                </a:ext>
              </a:extLst>
            </p:cNvPr>
            <p:cNvSpPr txBox="1"/>
            <p:nvPr/>
          </p:nvSpPr>
          <p:spPr>
            <a:xfrm>
              <a:off x="351950" y="1039939"/>
              <a:ext cx="3446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 → 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O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" name="light">
              <a:extLst>
                <a:ext uri="{FF2B5EF4-FFF2-40B4-BE49-F238E27FC236}">
                  <a16:creationId xmlns:a16="http://schemas.microsoft.com/office/drawing/2014/main" id="{CF0CC0D6-B8EF-D2D6-FE7C-C388E71D0A00}"/>
                </a:ext>
              </a:extLst>
            </p:cNvPr>
            <p:cNvGrpSpPr>
              <a:grpSpLocks noChangeAspect="1"/>
            </p:cNvGrpSpPr>
            <p:nvPr/>
          </p:nvGrpSpPr>
          <p:grpSpPr>
            <a:xfrm rot="3078832">
              <a:off x="1277679" y="1073036"/>
              <a:ext cx="603046" cy="101263"/>
              <a:chOff x="1203378" y="3416573"/>
              <a:chExt cx="5397881" cy="603183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AFA39257-43AA-5B67-816C-2C5DC477DA5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co 12">
                <a:extLst>
                  <a:ext uri="{FF2B5EF4-FFF2-40B4-BE49-F238E27FC236}">
                    <a16:creationId xmlns:a16="http://schemas.microsoft.com/office/drawing/2014/main" id="{8FA3C844-C1CC-02DB-29AC-1B0F7CC6F81F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8A77CB70-379F-FEEA-230D-5BE7C1DD531D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o 16">
                <a:extLst>
                  <a:ext uri="{FF2B5EF4-FFF2-40B4-BE49-F238E27FC236}">
                    <a16:creationId xmlns:a16="http://schemas.microsoft.com/office/drawing/2014/main" id="{F9D893D3-1A7A-2E30-2EB7-C11CD5953C12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41CE8C42-9866-0A3F-7BA4-E53F59141863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3DDAA50B-F98B-BB35-C6FC-1F87C769038A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o 19">
                <a:extLst>
                  <a:ext uri="{FF2B5EF4-FFF2-40B4-BE49-F238E27FC236}">
                    <a16:creationId xmlns:a16="http://schemas.microsoft.com/office/drawing/2014/main" id="{1E69806C-6677-2528-D2EA-975FFD6166CA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F15D842D-1C4B-A145-DC58-BBF10E61DD8D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80B51979-B881-52D3-1AA9-FA38A23F28F5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Arco 22">
                <a:extLst>
                  <a:ext uri="{FF2B5EF4-FFF2-40B4-BE49-F238E27FC236}">
                    <a16:creationId xmlns:a16="http://schemas.microsoft.com/office/drawing/2014/main" id="{26CB6298-1917-278B-BC74-D6923B308345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56CAB14E-DBA9-9373-9D7C-6E650C788666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E26CC886-EFBF-3261-5F73-D53176B673B0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X">
            <a:extLst>
              <a:ext uri="{FF2B5EF4-FFF2-40B4-BE49-F238E27FC236}">
                <a16:creationId xmlns:a16="http://schemas.microsoft.com/office/drawing/2014/main" id="{83D900FD-845C-88E7-B08E-6DA433F60469}"/>
              </a:ext>
            </a:extLst>
          </p:cNvPr>
          <p:cNvSpPr/>
          <p:nvPr/>
        </p:nvSpPr>
        <p:spPr>
          <a:xfrm>
            <a:off x="9572525" y="1922780"/>
            <a:ext cx="918000" cy="445770"/>
          </a:xfrm>
          <a:prstGeom prst="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">
            <a:extLst>
              <a:ext uri="{FF2B5EF4-FFF2-40B4-BE49-F238E27FC236}">
                <a16:creationId xmlns:a16="http://schemas.microsoft.com/office/drawing/2014/main" id="{BB1E62D2-467B-514B-EABE-52FFF976C2C5}"/>
              </a:ext>
            </a:extLst>
          </p:cNvPr>
          <p:cNvSpPr/>
          <p:nvPr/>
        </p:nvSpPr>
        <p:spPr>
          <a:xfrm>
            <a:off x="4417595" y="2863850"/>
            <a:ext cx="1857374" cy="1383030"/>
          </a:xfrm>
          <a:custGeom>
            <a:avLst/>
            <a:gdLst>
              <a:gd name="connsiteX0" fmla="*/ 0 w 1857374"/>
              <a:gd name="connsiteY0" fmla="*/ 0 h 1383030"/>
              <a:gd name="connsiteX1" fmla="*/ 1857374 w 1857374"/>
              <a:gd name="connsiteY1" fmla="*/ 0 h 1383030"/>
              <a:gd name="connsiteX2" fmla="*/ 1857374 w 1857374"/>
              <a:gd name="connsiteY2" fmla="*/ 914400 h 1383030"/>
              <a:gd name="connsiteX3" fmla="*/ 1847010 w 1857374"/>
              <a:gd name="connsiteY3" fmla="*/ 914400 h 1383030"/>
              <a:gd name="connsiteX4" fmla="*/ 1847010 w 1857374"/>
              <a:gd name="connsiteY4" fmla="*/ 1383030 h 1383030"/>
              <a:gd name="connsiteX5" fmla="*/ 461010 w 1857374"/>
              <a:gd name="connsiteY5" fmla="*/ 1383030 h 1383030"/>
              <a:gd name="connsiteX6" fmla="*/ 461010 w 1857374"/>
              <a:gd name="connsiteY6" fmla="*/ 914400 h 1383030"/>
              <a:gd name="connsiteX7" fmla="*/ 0 w 1857374"/>
              <a:gd name="connsiteY7" fmla="*/ 9144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374" h="1383030">
                <a:moveTo>
                  <a:pt x="0" y="0"/>
                </a:moveTo>
                <a:lnTo>
                  <a:pt x="1857374" y="0"/>
                </a:lnTo>
                <a:lnTo>
                  <a:pt x="1857374" y="914400"/>
                </a:lnTo>
                <a:lnTo>
                  <a:pt x="1847010" y="914400"/>
                </a:lnTo>
                <a:lnTo>
                  <a:pt x="1847010" y="1383030"/>
                </a:lnTo>
                <a:lnTo>
                  <a:pt x="461010" y="1383030"/>
                </a:lnTo>
                <a:lnTo>
                  <a:pt x="46101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">
            <a:extLst>
              <a:ext uri="{FF2B5EF4-FFF2-40B4-BE49-F238E27FC236}">
                <a16:creationId xmlns:a16="http://schemas.microsoft.com/office/drawing/2014/main" id="{A23F31B8-F582-4A19-BEC6-DBA834B9C513}"/>
              </a:ext>
            </a:extLst>
          </p:cNvPr>
          <p:cNvSpPr/>
          <p:nvPr/>
        </p:nvSpPr>
        <p:spPr>
          <a:xfrm>
            <a:off x="10513976" y="1922780"/>
            <a:ext cx="918000" cy="1858734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EC21D59-8694-EA43-B939-67EFDA20137F}"/>
              </a:ext>
            </a:extLst>
          </p:cNvPr>
          <p:cNvSpPr/>
          <p:nvPr/>
        </p:nvSpPr>
        <p:spPr>
          <a:xfrm>
            <a:off x="3472461" y="1453168"/>
            <a:ext cx="446024" cy="450562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8" name="table" descr="Diagrama&#10;&#10;Descripción generada automáticamente">
            <a:extLst>
              <a:ext uri="{FF2B5EF4-FFF2-40B4-BE49-F238E27FC236}">
                <a16:creationId xmlns:a16="http://schemas.microsoft.com/office/drawing/2014/main" id="{8AA37674-083F-F584-112B-AAC6ED564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4499" r="5911" b="10636"/>
          <a:stretch/>
        </p:blipFill>
        <p:spPr>
          <a:xfrm>
            <a:off x="3334285" y="1097290"/>
            <a:ext cx="8717280" cy="4726005"/>
          </a:xfrm>
          <a:prstGeom prst="rect">
            <a:avLst/>
          </a:prstGeom>
        </p:spPr>
      </p:pic>
      <p:sp>
        <p:nvSpPr>
          <p:cNvPr id="51" name="blank">
            <a:extLst>
              <a:ext uri="{FF2B5EF4-FFF2-40B4-BE49-F238E27FC236}">
                <a16:creationId xmlns:a16="http://schemas.microsoft.com/office/drawing/2014/main" id="{78CF337A-1EB0-8765-DC69-3A25E561BE9E}"/>
              </a:ext>
            </a:extLst>
          </p:cNvPr>
          <p:cNvSpPr/>
          <p:nvPr/>
        </p:nvSpPr>
        <p:spPr>
          <a:xfrm>
            <a:off x="6000750" y="1111812"/>
            <a:ext cx="3171825" cy="651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M_label">
            <a:extLst>
              <a:ext uri="{FF2B5EF4-FFF2-40B4-BE49-F238E27FC236}">
                <a16:creationId xmlns:a16="http://schemas.microsoft.com/office/drawing/2014/main" id="{1B122786-B544-1883-A7AF-F9FFDCA4235C}"/>
              </a:ext>
            </a:extLst>
          </p:cNvPr>
          <p:cNvGrpSpPr/>
          <p:nvPr/>
        </p:nvGrpSpPr>
        <p:grpSpPr>
          <a:xfrm>
            <a:off x="756412" y="907190"/>
            <a:ext cx="2153920" cy="856136"/>
            <a:chOff x="756412" y="907190"/>
            <a:chExt cx="2153920" cy="85613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75380082-A49E-FACE-9D7F-896F4ED92B95}"/>
                </a:ext>
              </a:extLst>
            </p:cNvPr>
            <p:cNvSpPr/>
            <p:nvPr/>
          </p:nvSpPr>
          <p:spPr>
            <a:xfrm>
              <a:off x="756412" y="1229896"/>
              <a:ext cx="2153920" cy="5334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III-VI</a:t>
              </a: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7D39526-C142-BC35-9FA4-077266A16BA7}"/>
                </a:ext>
              </a:extLst>
            </p:cNvPr>
            <p:cNvSpPr/>
            <p:nvPr/>
          </p:nvSpPr>
          <p:spPr>
            <a:xfrm>
              <a:off x="1530604" y="907190"/>
              <a:ext cx="605536" cy="409245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grpSp>
        <p:nvGrpSpPr>
          <p:cNvPr id="35" name="X_label">
            <a:extLst>
              <a:ext uri="{FF2B5EF4-FFF2-40B4-BE49-F238E27FC236}">
                <a16:creationId xmlns:a16="http://schemas.microsoft.com/office/drawing/2014/main" id="{8394B1D5-67C0-54E4-C649-DC27A3D6ED01}"/>
              </a:ext>
            </a:extLst>
          </p:cNvPr>
          <p:cNvGrpSpPr/>
          <p:nvPr/>
        </p:nvGrpSpPr>
        <p:grpSpPr>
          <a:xfrm>
            <a:off x="756412" y="1885090"/>
            <a:ext cx="2153920" cy="800060"/>
            <a:chOff x="756412" y="1956210"/>
            <a:chExt cx="2153920" cy="800060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7FC9521-8292-D6B5-4D36-0A00C756E5D0}"/>
                </a:ext>
              </a:extLst>
            </p:cNvPr>
            <p:cNvSpPr/>
            <p:nvPr/>
          </p:nvSpPr>
          <p:spPr>
            <a:xfrm>
              <a:off x="756412" y="2278915"/>
              <a:ext cx="2153920" cy="477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or N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545D57E3-6F97-6CB5-8920-B33420AD5DD8}"/>
                </a:ext>
              </a:extLst>
            </p:cNvPr>
            <p:cNvSpPr/>
            <p:nvPr/>
          </p:nvSpPr>
          <p:spPr>
            <a:xfrm>
              <a:off x="1530604" y="1956210"/>
              <a:ext cx="605536" cy="409245"/>
            </a:xfrm>
            <a:prstGeom prst="roundRect">
              <a:avLst/>
            </a:prstGeom>
            <a:solidFill>
              <a:srgbClr val="81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8" name="T_label">
            <a:extLst>
              <a:ext uri="{FF2B5EF4-FFF2-40B4-BE49-F238E27FC236}">
                <a16:creationId xmlns:a16="http://schemas.microsoft.com/office/drawing/2014/main" id="{326F42A2-5E17-970C-92E6-F2701B9A4902}"/>
              </a:ext>
            </a:extLst>
          </p:cNvPr>
          <p:cNvGrpSpPr/>
          <p:nvPr/>
        </p:nvGrpSpPr>
        <p:grpSpPr>
          <a:xfrm>
            <a:off x="756412" y="2845182"/>
            <a:ext cx="2153920" cy="863918"/>
            <a:chOff x="756412" y="2936622"/>
            <a:chExt cx="2153920" cy="863918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44AB86E-9A89-5B3B-CEF4-022FEE3A932D}"/>
                </a:ext>
              </a:extLst>
            </p:cNvPr>
            <p:cNvSpPr/>
            <p:nvPr/>
          </p:nvSpPr>
          <p:spPr>
            <a:xfrm>
              <a:off x="756412" y="3259328"/>
              <a:ext cx="215392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36000" rtlCol="0" anchor="t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O, S, Se, </a:t>
              </a:r>
              <a:r>
                <a:rPr lang="en-GB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</a:t>
              </a:r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OH 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F, Cl, Br, I, NH, H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1AAAC504-4AE5-F0BA-E645-484E3876399E}"/>
                </a:ext>
              </a:extLst>
            </p:cNvPr>
            <p:cNvSpPr/>
            <p:nvPr/>
          </p:nvSpPr>
          <p:spPr>
            <a:xfrm>
              <a:off x="1530604" y="2936622"/>
              <a:ext cx="605536" cy="409245"/>
            </a:xfrm>
            <a:prstGeom prst="roundRect">
              <a:avLst/>
            </a:prstGeom>
            <a:solidFill>
              <a:srgbClr val="F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41" name="n_label">
            <a:extLst>
              <a:ext uri="{FF2B5EF4-FFF2-40B4-BE49-F238E27FC236}">
                <a16:creationId xmlns:a16="http://schemas.microsoft.com/office/drawing/2014/main" id="{54BC97B1-0DB1-F6B8-C25F-028AC5805A09}"/>
              </a:ext>
            </a:extLst>
          </p:cNvPr>
          <p:cNvGrpSpPr/>
          <p:nvPr/>
        </p:nvGrpSpPr>
        <p:grpSpPr>
          <a:xfrm>
            <a:off x="756412" y="3851676"/>
            <a:ext cx="2153920" cy="731951"/>
            <a:chOff x="756412" y="4004076"/>
            <a:chExt cx="2153920" cy="731951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67D32DB-0E8E-0537-3119-203B2F4EBF5C}"/>
                </a:ext>
              </a:extLst>
            </p:cNvPr>
            <p:cNvSpPr/>
            <p:nvPr/>
          </p:nvSpPr>
          <p:spPr>
            <a:xfrm>
              <a:off x="756412" y="4326782"/>
              <a:ext cx="2153920" cy="4092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to 3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340F113-CD00-246E-2017-C782F2B3521C}"/>
                </a:ext>
              </a:extLst>
            </p:cNvPr>
            <p:cNvSpPr/>
            <p:nvPr/>
          </p:nvSpPr>
          <p:spPr>
            <a:xfrm>
              <a:off x="1530604" y="4004076"/>
              <a:ext cx="605536" cy="4092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44" name="structure">
            <a:extLst>
              <a:ext uri="{FF2B5EF4-FFF2-40B4-BE49-F238E27FC236}">
                <a16:creationId xmlns:a16="http://schemas.microsoft.com/office/drawing/2014/main" id="{DF4D4631-1073-88EB-6068-13AFCE6D561F}"/>
              </a:ext>
            </a:extLst>
          </p:cNvPr>
          <p:cNvGrpSpPr/>
          <p:nvPr/>
        </p:nvGrpSpPr>
        <p:grpSpPr>
          <a:xfrm>
            <a:off x="330708" y="4814802"/>
            <a:ext cx="3005328" cy="866253"/>
            <a:chOff x="330708" y="4957042"/>
            <a:chExt cx="3005328" cy="866253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CFEC7278-E454-7289-DAFE-7794DCC3EBE7}"/>
                </a:ext>
              </a:extLst>
            </p:cNvPr>
            <p:cNvSpPr/>
            <p:nvPr/>
          </p:nvSpPr>
          <p:spPr>
            <a:xfrm>
              <a:off x="330708" y="5282083"/>
              <a:ext cx="1350264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ABC, ABA</a:t>
              </a: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886D213D-D174-C595-9140-261C888AB163}"/>
                </a:ext>
              </a:extLst>
            </p:cNvPr>
            <p:cNvSpPr/>
            <p:nvPr/>
          </p:nvSpPr>
          <p:spPr>
            <a:xfrm>
              <a:off x="506476" y="4970043"/>
              <a:ext cx="1032256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stacking</a:t>
              </a: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F42ED97C-4AD2-3EE1-1132-4D3E04E3B6AD}"/>
                </a:ext>
              </a:extLst>
            </p:cNvPr>
            <p:cNvSpPr/>
            <p:nvPr/>
          </p:nvSpPr>
          <p:spPr>
            <a:xfrm>
              <a:off x="1735836" y="5269082"/>
              <a:ext cx="160020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/H,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1BA8E4C4-780D-CDA7-21EB-72841257FC6C}"/>
                </a:ext>
              </a:extLst>
            </p:cNvPr>
            <p:cNvSpPr/>
            <p:nvPr/>
          </p:nvSpPr>
          <p:spPr>
            <a:xfrm>
              <a:off x="2008124" y="4957042"/>
              <a:ext cx="1146048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position</a:t>
              </a:r>
            </a:p>
          </p:txBody>
        </p:sp>
      </p:grpSp>
      <p:sp>
        <p:nvSpPr>
          <p:cNvPr id="49" name="number">
            <a:extLst>
              <a:ext uri="{FF2B5EF4-FFF2-40B4-BE49-F238E27FC236}">
                <a16:creationId xmlns:a16="http://schemas.microsoft.com/office/drawing/2014/main" id="{15C88E4D-21B9-B066-7C7A-53A065906271}"/>
              </a:ext>
            </a:extLst>
          </p:cNvPr>
          <p:cNvSpPr/>
          <p:nvPr/>
        </p:nvSpPr>
        <p:spPr>
          <a:xfrm>
            <a:off x="756412" y="5977555"/>
            <a:ext cx="2153920" cy="5334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&gt;4000 MXene structures</a:t>
            </a:r>
          </a:p>
        </p:txBody>
      </p:sp>
      <p:grpSp>
        <p:nvGrpSpPr>
          <p:cNvPr id="5" name="mxenes">
            <a:extLst>
              <a:ext uri="{FF2B5EF4-FFF2-40B4-BE49-F238E27FC236}">
                <a16:creationId xmlns:a16="http://schemas.microsoft.com/office/drawing/2014/main" id="{5B9E4827-A065-41A2-1B54-57E993842BAB}"/>
              </a:ext>
            </a:extLst>
          </p:cNvPr>
          <p:cNvGrpSpPr>
            <a:grpSpLocks noChangeAspect="1"/>
          </p:cNvGrpSpPr>
          <p:nvPr/>
        </p:nvGrpSpPr>
        <p:grpSpPr>
          <a:xfrm>
            <a:off x="2149167" y="1424576"/>
            <a:ext cx="7919999" cy="4694951"/>
            <a:chOff x="2874482" y="2100668"/>
            <a:chExt cx="5827698" cy="3454639"/>
          </a:xfrm>
          <a:noFill/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E38FF93-2C5B-EF77-A7A4-E05154795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EB42DE9-FD40-CAD7-4272-69866EB9A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5C1961-CEC0-BD49-49E6-E65B3372E659}"/>
              </a:ext>
            </a:extLst>
          </p:cNvPr>
          <p:cNvSpPr/>
          <p:nvPr/>
        </p:nvSpPr>
        <p:spPr>
          <a:xfrm>
            <a:off x="5202863" y="3252652"/>
            <a:ext cx="1770743" cy="638628"/>
          </a:xfrm>
          <a:prstGeom prst="roundRect">
            <a:avLst>
              <a:gd name="adj" fmla="val 34849"/>
            </a:avLst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59595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GB" sz="28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</a:t>
            </a:r>
            <a:r>
              <a:rPr lang="en-GB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0ABB06F-D84F-D0AE-1D20-08CB2016E278}"/>
              </a:ext>
            </a:extLst>
          </p:cNvPr>
          <p:cNvSpPr/>
          <p:nvPr/>
        </p:nvSpPr>
        <p:spPr>
          <a:xfrm>
            <a:off x="6273554" y="3248515"/>
            <a:ext cx="691126" cy="638628"/>
          </a:xfrm>
          <a:prstGeom prst="roundRect">
            <a:avLst>
              <a:gd name="adj" fmla="val 348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GB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E45E53-A524-D62E-C5B5-7A20DDCC3A16}"/>
              </a:ext>
            </a:extLst>
          </p:cNvPr>
          <p:cNvSpPr txBox="1"/>
          <p:nvPr/>
        </p:nvSpPr>
        <p:spPr>
          <a:xfrm>
            <a:off x="225324" y="78281"/>
            <a:ext cx="2880000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EC7468-8D21-5234-EA42-A0B67CD06119}"/>
              </a:ext>
            </a:extLst>
          </p:cNvPr>
          <p:cNvSpPr txBox="1"/>
          <p:nvPr/>
        </p:nvSpPr>
        <p:spPr>
          <a:xfrm>
            <a:off x="142774" y="78281"/>
            <a:ext cx="4613376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Bandgap Screening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A3B2316-4903-964D-587C-FA08D3144B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628" y="2676181"/>
            <a:ext cx="152003" cy="151264"/>
          </a:xfrm>
          <a:prstGeom prst="ellipse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7668EF1-AC7F-1902-A0B9-C39DF47322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550" y="2393012"/>
            <a:ext cx="295105" cy="307251"/>
          </a:xfrm>
          <a:prstGeom prst="ellipse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ED8153D-9158-FCE0-D6A7-B918CF83D7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15" t="20674" r="15874" b="17058"/>
          <a:stretch/>
        </p:blipFill>
        <p:spPr>
          <a:xfrm>
            <a:off x="4519874" y="2065294"/>
            <a:ext cx="153341" cy="149906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6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85 L 0.1293 0.268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133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10208 0.2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787 L -0.0987 0.1789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292 -0.32662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1634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33333E-6 L 0.07266 -0.30555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5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7266 -0.3055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5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49" grpId="0"/>
      <p:bldP spid="14" grpId="0" animBg="1"/>
      <p:bldP spid="14" grpId="1" animBg="1"/>
      <p:bldP spid="8" grpId="0"/>
      <p:bldP spid="8" grpId="1"/>
      <p:bldP spid="5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1FB84855-D0E5-6601-F49C-55A242AA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8" y="887262"/>
            <a:ext cx="9436047" cy="59236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n_label" hidden="1">
            <a:extLst>
              <a:ext uri="{FF2B5EF4-FFF2-40B4-BE49-F238E27FC236}">
                <a16:creationId xmlns:a16="http://schemas.microsoft.com/office/drawing/2014/main" id="{D9C4B295-FF2F-EEA4-990B-D029713A519B}"/>
              </a:ext>
            </a:extLst>
          </p:cNvPr>
          <p:cNvSpPr txBox="1"/>
          <p:nvPr/>
        </p:nvSpPr>
        <p:spPr>
          <a:xfrm>
            <a:off x="2339064" y="624735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9" name="X_label" hidden="1">
            <a:extLst>
              <a:ext uri="{FF2B5EF4-FFF2-40B4-BE49-F238E27FC236}">
                <a16:creationId xmlns:a16="http://schemas.microsoft.com/office/drawing/2014/main" id="{C328EBCE-E5B5-2CF5-74B6-C8B1DBF6799F}"/>
              </a:ext>
            </a:extLst>
          </p:cNvPr>
          <p:cNvSpPr txBox="1"/>
          <p:nvPr/>
        </p:nvSpPr>
        <p:spPr>
          <a:xfrm>
            <a:off x="3849674" y="624735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0" name="G_label" hidden="1">
            <a:extLst>
              <a:ext uri="{FF2B5EF4-FFF2-40B4-BE49-F238E27FC236}">
                <a16:creationId xmlns:a16="http://schemas.microsoft.com/office/drawing/2014/main" id="{2431D41A-138A-7AA9-590B-B5F6C05C5688}"/>
              </a:ext>
            </a:extLst>
          </p:cNvPr>
          <p:cNvSpPr txBox="1"/>
          <p:nvPr/>
        </p:nvSpPr>
        <p:spPr>
          <a:xfrm>
            <a:off x="5333997" y="6247354"/>
            <a:ext cx="1149287" cy="47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sp>
        <p:nvSpPr>
          <p:cNvPr id="131" name="T_label" hidden="1">
            <a:extLst>
              <a:ext uri="{FF2B5EF4-FFF2-40B4-BE49-F238E27FC236}">
                <a16:creationId xmlns:a16="http://schemas.microsoft.com/office/drawing/2014/main" id="{367CFCEB-EB43-DBB5-9CC1-8DEA3EAB29E4}"/>
              </a:ext>
            </a:extLst>
          </p:cNvPr>
          <p:cNvSpPr txBox="1"/>
          <p:nvPr/>
        </p:nvSpPr>
        <p:spPr>
          <a:xfrm>
            <a:off x="8275498" y="6247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59" name="blank_n">
            <a:extLst>
              <a:ext uri="{FF2B5EF4-FFF2-40B4-BE49-F238E27FC236}">
                <a16:creationId xmlns:a16="http://schemas.microsoft.com/office/drawing/2014/main" id="{8F33557F-D4E6-08C0-5342-7CEB4F036D8F}"/>
              </a:ext>
            </a:extLst>
          </p:cNvPr>
          <p:cNvSpPr/>
          <p:nvPr/>
        </p:nvSpPr>
        <p:spPr>
          <a:xfrm>
            <a:off x="2001520" y="1463255"/>
            <a:ext cx="1331048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blank_X">
            <a:extLst>
              <a:ext uri="{FF2B5EF4-FFF2-40B4-BE49-F238E27FC236}">
                <a16:creationId xmlns:a16="http://schemas.microsoft.com/office/drawing/2014/main" id="{89ADB5D1-A9C5-D60F-6EBD-C1EED903C89E}"/>
              </a:ext>
            </a:extLst>
          </p:cNvPr>
          <p:cNvSpPr/>
          <p:nvPr/>
        </p:nvSpPr>
        <p:spPr>
          <a:xfrm>
            <a:off x="3441263" y="1464753"/>
            <a:ext cx="855051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blank_G">
            <a:extLst>
              <a:ext uri="{FF2B5EF4-FFF2-40B4-BE49-F238E27FC236}">
                <a16:creationId xmlns:a16="http://schemas.microsoft.com/office/drawing/2014/main" id="{7118DBC0-56C5-4357-2F72-11BBC324017A}"/>
              </a:ext>
            </a:extLst>
          </p:cNvPr>
          <p:cNvSpPr/>
          <p:nvPr/>
        </p:nvSpPr>
        <p:spPr>
          <a:xfrm>
            <a:off x="4328244" y="1463821"/>
            <a:ext cx="1648809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blank_T">
            <a:extLst>
              <a:ext uri="{FF2B5EF4-FFF2-40B4-BE49-F238E27FC236}">
                <a16:creationId xmlns:a16="http://schemas.microsoft.com/office/drawing/2014/main" id="{C631C28F-7B2A-A53C-EFB2-2DF9A4F27E45}"/>
              </a:ext>
            </a:extLst>
          </p:cNvPr>
          <p:cNvSpPr/>
          <p:nvPr/>
        </p:nvSpPr>
        <p:spPr>
          <a:xfrm>
            <a:off x="6060632" y="4152872"/>
            <a:ext cx="3808063" cy="20817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blank_n_label">
            <a:extLst>
              <a:ext uri="{FF2B5EF4-FFF2-40B4-BE49-F238E27FC236}">
                <a16:creationId xmlns:a16="http://schemas.microsoft.com/office/drawing/2014/main" id="{7FE839A8-79C2-CF7A-1253-70F1070D7084}"/>
              </a:ext>
            </a:extLst>
          </p:cNvPr>
          <p:cNvSpPr/>
          <p:nvPr/>
        </p:nvSpPr>
        <p:spPr>
          <a:xfrm>
            <a:off x="2163252" y="6331069"/>
            <a:ext cx="1155873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blank_X_label">
            <a:extLst>
              <a:ext uri="{FF2B5EF4-FFF2-40B4-BE49-F238E27FC236}">
                <a16:creationId xmlns:a16="http://schemas.microsoft.com/office/drawing/2014/main" id="{CA06BD64-255E-8C88-5ACD-4F9036F67F5C}"/>
              </a:ext>
            </a:extLst>
          </p:cNvPr>
          <p:cNvSpPr/>
          <p:nvPr/>
        </p:nvSpPr>
        <p:spPr>
          <a:xfrm>
            <a:off x="3434641" y="6287527"/>
            <a:ext cx="855051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blank_G_label">
            <a:extLst>
              <a:ext uri="{FF2B5EF4-FFF2-40B4-BE49-F238E27FC236}">
                <a16:creationId xmlns:a16="http://schemas.microsoft.com/office/drawing/2014/main" id="{CB7CBA56-F8AB-C301-90C4-46B04545F865}"/>
              </a:ext>
            </a:extLst>
          </p:cNvPr>
          <p:cNvSpPr/>
          <p:nvPr/>
        </p:nvSpPr>
        <p:spPr>
          <a:xfrm>
            <a:off x="4645062" y="6331069"/>
            <a:ext cx="1047116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blank_T_label">
            <a:extLst>
              <a:ext uri="{FF2B5EF4-FFF2-40B4-BE49-F238E27FC236}">
                <a16:creationId xmlns:a16="http://schemas.microsoft.com/office/drawing/2014/main" id="{5FD966DC-C2BC-4A59-A722-E2653D044698}"/>
              </a:ext>
            </a:extLst>
          </p:cNvPr>
          <p:cNvSpPr/>
          <p:nvPr/>
        </p:nvSpPr>
        <p:spPr>
          <a:xfrm>
            <a:off x="7238419" y="6318364"/>
            <a:ext cx="1204490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n1">
            <a:extLst>
              <a:ext uri="{FF2B5EF4-FFF2-40B4-BE49-F238E27FC236}">
                <a16:creationId xmlns:a16="http://schemas.microsoft.com/office/drawing/2014/main" id="{1C9A7235-8380-41B2-95F5-323103EC6EF0}"/>
              </a:ext>
            </a:extLst>
          </p:cNvPr>
          <p:cNvGraphicFramePr>
            <a:graphicFrameLocks/>
          </p:cNvGraphicFramePr>
          <p:nvPr/>
        </p:nvGraphicFramePr>
        <p:xfrm>
          <a:off x="6543615" y="104233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n1_case">
            <a:extLst>
              <a:ext uri="{FF2B5EF4-FFF2-40B4-BE49-F238E27FC236}">
                <a16:creationId xmlns:a16="http://schemas.microsoft.com/office/drawing/2014/main" id="{DCDA83D2-F47F-8A77-396B-3851A03AD0BB}"/>
              </a:ext>
            </a:extLst>
          </p:cNvPr>
          <p:cNvSpPr txBox="1"/>
          <p:nvPr/>
        </p:nvSpPr>
        <p:spPr>
          <a:xfrm>
            <a:off x="8802043" y="76152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" name="n2">
            <a:extLst>
              <a:ext uri="{FF2B5EF4-FFF2-40B4-BE49-F238E27FC236}">
                <a16:creationId xmlns:a16="http://schemas.microsoft.com/office/drawing/2014/main" id="{7D74962B-061D-4113-869E-79B2986AC308}"/>
              </a:ext>
            </a:extLst>
          </p:cNvPr>
          <p:cNvGraphicFramePr>
            <a:graphicFrameLocks/>
          </p:cNvGraphicFramePr>
          <p:nvPr/>
        </p:nvGraphicFramePr>
        <p:xfrm>
          <a:off x="6691679" y="102331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n2_case">
            <a:extLst>
              <a:ext uri="{FF2B5EF4-FFF2-40B4-BE49-F238E27FC236}">
                <a16:creationId xmlns:a16="http://schemas.microsoft.com/office/drawing/2014/main" id="{619F076F-9E16-DD4F-AD34-3A8E1BDE76FC}"/>
              </a:ext>
            </a:extLst>
          </p:cNvPr>
          <p:cNvSpPr txBox="1"/>
          <p:nvPr/>
        </p:nvSpPr>
        <p:spPr>
          <a:xfrm>
            <a:off x="8739853" y="754118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6" name="n3">
            <a:extLst>
              <a:ext uri="{FF2B5EF4-FFF2-40B4-BE49-F238E27FC236}">
                <a16:creationId xmlns:a16="http://schemas.microsoft.com/office/drawing/2014/main" id="{5D9EBCB6-9E15-4BB9-A313-18CFBCB380B0}"/>
              </a:ext>
            </a:extLst>
          </p:cNvPr>
          <p:cNvGraphicFramePr>
            <a:graphicFrameLocks/>
          </p:cNvGraphicFramePr>
          <p:nvPr/>
        </p:nvGraphicFramePr>
        <p:xfrm>
          <a:off x="6695206" y="99119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9" name="n3_case">
            <a:extLst>
              <a:ext uri="{FF2B5EF4-FFF2-40B4-BE49-F238E27FC236}">
                <a16:creationId xmlns:a16="http://schemas.microsoft.com/office/drawing/2014/main" id="{A668CFB4-BC97-8DAA-8A22-846662E01BAF}"/>
              </a:ext>
            </a:extLst>
          </p:cNvPr>
          <p:cNvSpPr txBox="1"/>
          <p:nvPr/>
        </p:nvSpPr>
        <p:spPr>
          <a:xfrm>
            <a:off x="8739518" y="756324"/>
            <a:ext cx="9813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0" name="C">
            <a:extLst>
              <a:ext uri="{FF2B5EF4-FFF2-40B4-BE49-F238E27FC236}">
                <a16:creationId xmlns:a16="http://schemas.microsoft.com/office/drawing/2014/main" id="{A8273D5F-FFC5-468F-A9D3-A4CF596E32CB}"/>
              </a:ext>
            </a:extLst>
          </p:cNvPr>
          <p:cNvGraphicFramePr>
            <a:graphicFrameLocks/>
          </p:cNvGraphicFramePr>
          <p:nvPr/>
        </p:nvGraphicFramePr>
        <p:xfrm>
          <a:off x="6694259" y="1044726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C_case">
            <a:extLst>
              <a:ext uri="{FF2B5EF4-FFF2-40B4-BE49-F238E27FC236}">
                <a16:creationId xmlns:a16="http://schemas.microsoft.com/office/drawing/2014/main" id="{7F2D6B07-6A6A-60CE-71A2-56116FE39C10}"/>
              </a:ext>
            </a:extLst>
          </p:cNvPr>
          <p:cNvSpPr txBox="1"/>
          <p:nvPr/>
        </p:nvSpPr>
        <p:spPr>
          <a:xfrm>
            <a:off x="8738055" y="764052"/>
            <a:ext cx="9957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2" name="N">
            <a:extLst>
              <a:ext uri="{FF2B5EF4-FFF2-40B4-BE49-F238E27FC236}">
                <a16:creationId xmlns:a16="http://schemas.microsoft.com/office/drawing/2014/main" id="{24B6FD07-EE54-4EBA-90E5-9F1E3C41AC20}"/>
              </a:ext>
            </a:extLst>
          </p:cNvPr>
          <p:cNvGraphicFramePr>
            <a:graphicFrameLocks/>
          </p:cNvGraphicFramePr>
          <p:nvPr/>
        </p:nvGraphicFramePr>
        <p:xfrm>
          <a:off x="6700142" y="104734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3" name="N_case">
            <a:extLst>
              <a:ext uri="{FF2B5EF4-FFF2-40B4-BE49-F238E27FC236}">
                <a16:creationId xmlns:a16="http://schemas.microsoft.com/office/drawing/2014/main" id="{A1B23348-E433-A45D-4057-9B850DD72AC6}"/>
              </a:ext>
            </a:extLst>
          </p:cNvPr>
          <p:cNvSpPr txBox="1"/>
          <p:nvPr/>
        </p:nvSpPr>
        <p:spPr>
          <a:xfrm>
            <a:off x="8738479" y="764888"/>
            <a:ext cx="10102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6" name="T_H">
            <a:extLst>
              <a:ext uri="{FF2B5EF4-FFF2-40B4-BE49-F238E27FC236}">
                <a16:creationId xmlns:a16="http://schemas.microsoft.com/office/drawing/2014/main" id="{5CFA3CFE-3111-4EDD-B64B-01FA1F73CA15}"/>
              </a:ext>
            </a:extLst>
          </p:cNvPr>
          <p:cNvGraphicFramePr>
            <a:graphicFrameLocks/>
          </p:cNvGraphicFramePr>
          <p:nvPr/>
        </p:nvGraphicFramePr>
        <p:xfrm>
          <a:off x="6697647" y="1041588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H_case">
            <a:extLst>
              <a:ext uri="{FF2B5EF4-FFF2-40B4-BE49-F238E27FC236}">
                <a16:creationId xmlns:a16="http://schemas.microsoft.com/office/drawing/2014/main" id="{7D17496F-F4F5-85B6-9276-0E678BE80D39}"/>
              </a:ext>
            </a:extLst>
          </p:cNvPr>
          <p:cNvSpPr txBox="1"/>
          <p:nvPr/>
        </p:nvSpPr>
        <p:spPr>
          <a:xfrm>
            <a:off x="8732952" y="760073"/>
            <a:ext cx="9396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7" name="T_OH">
            <a:extLst>
              <a:ext uri="{FF2B5EF4-FFF2-40B4-BE49-F238E27FC236}">
                <a16:creationId xmlns:a16="http://schemas.microsoft.com/office/drawing/2014/main" id="{03A21493-9F3E-464E-A105-BF61FDFDA28A}"/>
              </a:ext>
            </a:extLst>
          </p:cNvPr>
          <p:cNvGraphicFramePr>
            <a:graphicFrameLocks/>
          </p:cNvGraphicFramePr>
          <p:nvPr/>
        </p:nvGraphicFramePr>
        <p:xfrm>
          <a:off x="6695318" y="104561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8" name="OH_case">
            <a:extLst>
              <a:ext uri="{FF2B5EF4-FFF2-40B4-BE49-F238E27FC236}">
                <a16:creationId xmlns:a16="http://schemas.microsoft.com/office/drawing/2014/main" id="{EACF71A9-388E-D266-ABA6-28C83FEC99ED}"/>
              </a:ext>
            </a:extLst>
          </p:cNvPr>
          <p:cNvSpPr txBox="1"/>
          <p:nvPr/>
        </p:nvSpPr>
        <p:spPr>
          <a:xfrm>
            <a:off x="8636299" y="759988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C(OH)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6" name="Legend">
            <a:extLst>
              <a:ext uri="{FF2B5EF4-FFF2-40B4-BE49-F238E27FC236}">
                <a16:creationId xmlns:a16="http://schemas.microsoft.com/office/drawing/2014/main" id="{D1AAD92F-633A-73F4-47AC-CD1C987F6D08}"/>
              </a:ext>
            </a:extLst>
          </p:cNvPr>
          <p:cNvGrpSpPr/>
          <p:nvPr/>
        </p:nvGrpSpPr>
        <p:grpSpPr>
          <a:xfrm>
            <a:off x="8830345" y="1242005"/>
            <a:ext cx="2617489" cy="400128"/>
            <a:chOff x="14043785" y="7238185"/>
            <a:chExt cx="2617489" cy="40012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6E05C53-577C-E3A5-325E-21B24466016D}"/>
                </a:ext>
              </a:extLst>
            </p:cNvPr>
            <p:cNvSpPr txBox="1"/>
            <p:nvPr/>
          </p:nvSpPr>
          <p:spPr>
            <a:xfrm>
              <a:off x="14212567" y="7238185"/>
              <a:ext cx="6287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562A1AF-AFE0-34FB-059E-E006939B785C}"/>
                </a:ext>
              </a:extLst>
            </p:cNvPr>
            <p:cNvSpPr txBox="1"/>
            <p:nvPr/>
          </p:nvSpPr>
          <p:spPr>
            <a:xfrm>
              <a:off x="14208376" y="7453647"/>
              <a:ext cx="63165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endParaRPr lang="en-GB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C67F7C-F983-9048-F3AF-6C9CF4479335}"/>
                </a:ext>
              </a:extLst>
            </p:cNvPr>
            <p:cNvSpPr txBox="1"/>
            <p:nvPr/>
          </p:nvSpPr>
          <p:spPr>
            <a:xfrm>
              <a:off x="15086326" y="7238185"/>
              <a:ext cx="72462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4ED6DF-4CD6-2899-9D3C-5426C434AFBC}"/>
                </a:ext>
              </a:extLst>
            </p:cNvPr>
            <p:cNvSpPr txBox="1"/>
            <p:nvPr/>
          </p:nvSpPr>
          <p:spPr>
            <a:xfrm>
              <a:off x="15082136" y="7453647"/>
              <a:ext cx="72462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E4F162-789C-A14C-4399-E13F7B600116}"/>
                </a:ext>
              </a:extLst>
            </p:cNvPr>
            <p:cNvSpPr txBox="1"/>
            <p:nvPr/>
          </p:nvSpPr>
          <p:spPr>
            <a:xfrm>
              <a:off x="16030571" y="7238185"/>
              <a:ext cx="63070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1FDAF61-0F44-09AD-7DE3-1AED73E8D524}"/>
                </a:ext>
              </a:extLst>
            </p:cNvPr>
            <p:cNvSpPr txBox="1"/>
            <p:nvPr/>
          </p:nvSpPr>
          <p:spPr>
            <a:xfrm>
              <a:off x="16026381" y="7453647"/>
              <a:ext cx="6307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33682BB-6A85-240E-3A9A-F0EDAC76B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960" y="7276518"/>
              <a:ext cx="107950" cy="108000"/>
            </a:xfrm>
            <a:prstGeom prst="rect">
              <a:avLst/>
            </a:prstGeom>
            <a:solidFill>
              <a:srgbClr val="0071C1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1B1999E-C0A9-BF75-BC37-B9E9F7E3C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3785" y="7491980"/>
              <a:ext cx="107950" cy="108000"/>
            </a:xfrm>
            <a:prstGeom prst="rect">
              <a:avLst/>
            </a:prstGeom>
            <a:solidFill>
              <a:srgbClr val="9DC3E7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172E93-A104-ADC4-C731-6CE3B1183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45" y="7276518"/>
              <a:ext cx="107950" cy="108000"/>
            </a:xfrm>
            <a:prstGeom prst="rect">
              <a:avLst/>
            </a:prstGeom>
            <a:solidFill>
              <a:srgbClr val="FE0000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1630F5-25DE-FF6D-167E-DA291E648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070" y="7491980"/>
              <a:ext cx="107950" cy="108000"/>
            </a:xfrm>
            <a:prstGeom prst="rect">
              <a:avLst/>
            </a:prstGeom>
            <a:solidFill>
              <a:srgbClr val="FF7575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35E184-C77C-A368-02A9-F254F8FCA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3947" y="7276518"/>
              <a:ext cx="107950" cy="108000"/>
            </a:xfrm>
            <a:prstGeom prst="rect">
              <a:avLst/>
            </a:prstGeom>
            <a:solidFill>
              <a:srgbClr val="00AF50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92E3FE2-1243-08D2-9307-54461F3F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0772" y="7491980"/>
              <a:ext cx="107950" cy="108000"/>
            </a:xfrm>
            <a:prstGeom prst="rect">
              <a:avLst/>
            </a:prstGeom>
            <a:solidFill>
              <a:srgbClr val="A8D18D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</p:grpSp>
      <p:grpSp>
        <p:nvGrpSpPr>
          <p:cNvPr id="39" name="Rainbow">
            <a:extLst>
              <a:ext uri="{FF2B5EF4-FFF2-40B4-BE49-F238E27FC236}">
                <a16:creationId xmlns:a16="http://schemas.microsoft.com/office/drawing/2014/main" id="{5FF03FD3-4803-82BD-7AD7-12BED54263DB}"/>
              </a:ext>
            </a:extLst>
          </p:cNvPr>
          <p:cNvGrpSpPr/>
          <p:nvPr/>
        </p:nvGrpSpPr>
        <p:grpSpPr>
          <a:xfrm>
            <a:off x="7267692" y="1711262"/>
            <a:ext cx="4411747" cy="813803"/>
            <a:chOff x="7267692" y="1645273"/>
            <a:chExt cx="4411747" cy="81380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19528E-88CF-DE24-8848-E5BCBEC530C8}"/>
                </a:ext>
              </a:extLst>
            </p:cNvPr>
            <p:cNvGrpSpPr/>
            <p:nvPr/>
          </p:nvGrpSpPr>
          <p:grpSpPr>
            <a:xfrm>
              <a:off x="7267692" y="1645273"/>
              <a:ext cx="4175951" cy="808091"/>
              <a:chOff x="13766388" y="2916502"/>
              <a:chExt cx="7272711" cy="1199029"/>
            </a:xfrm>
          </p:grpSpPr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BEF0D5D0-9034-76C3-59B3-B6F8C22B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2916502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BD3F36F9-0892-0BEE-2FED-52276813CC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4115531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" name="Imagen 21" descr="Patrón de fondo&#10;&#10;Descripción generada automáticamente">
              <a:extLst>
                <a:ext uri="{FF2B5EF4-FFF2-40B4-BE49-F238E27FC236}">
                  <a16:creationId xmlns:a16="http://schemas.microsoft.com/office/drawing/2014/main" id="{AC4DAEAC-CFCD-2E56-E7F8-99FCF665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00173" y="1879809"/>
              <a:ext cx="811942" cy="34659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F569ACD-3BA8-DB65-3856-A3196B0F0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1645273"/>
              <a:ext cx="346590" cy="2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98096C0-55A7-CA8B-261B-A8B1D99EC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2459025"/>
              <a:ext cx="34659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xline">
            <a:extLst>
              <a:ext uri="{FF2B5EF4-FFF2-40B4-BE49-F238E27FC236}">
                <a16:creationId xmlns:a16="http://schemas.microsoft.com/office/drawing/2014/main" id="{BA21F4CF-EBC1-2826-455F-622EB3D404DD}"/>
              </a:ext>
            </a:extLst>
          </p:cNvPr>
          <p:cNvCxnSpPr>
            <a:cxnSpLocks/>
          </p:cNvCxnSpPr>
          <p:nvPr/>
        </p:nvCxnSpPr>
        <p:spPr>
          <a:xfrm>
            <a:off x="7276895" y="3580898"/>
            <a:ext cx="421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BF211A-D762-0717-F8A3-2C452933FB24}"/>
              </a:ext>
            </a:extLst>
          </p:cNvPr>
          <p:cNvSpPr txBox="1"/>
          <p:nvPr/>
        </p:nvSpPr>
        <p:spPr>
          <a:xfrm rot="16200000">
            <a:off x="-1038037" y="3385954"/>
            <a:ext cx="3689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defRPr sz="2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noProof="0" dirty="0"/>
              <a:t>% of cases with bandgap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008161B-77B5-3C1E-74DD-DE453FB0D8E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3939514" y="1131308"/>
            <a:ext cx="485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1">
            <a:extLst>
              <a:ext uri="{FF2B5EF4-FFF2-40B4-BE49-F238E27FC236}">
                <a16:creationId xmlns:a16="http://schemas.microsoft.com/office/drawing/2014/main" id="{AA4412C6-1F48-1B0F-99A4-62928B16CB54}"/>
              </a:ext>
            </a:extLst>
          </p:cNvPr>
          <p:cNvSpPr txBox="1"/>
          <p:nvPr/>
        </p:nvSpPr>
        <p:spPr>
          <a:xfrm>
            <a:off x="1938645" y="777365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L2">
            <a:extLst>
              <a:ext uri="{FF2B5EF4-FFF2-40B4-BE49-F238E27FC236}">
                <a16:creationId xmlns:a16="http://schemas.microsoft.com/office/drawing/2014/main" id="{D06241FF-AF83-1220-BE9C-BFB2E3FF8D6C}"/>
              </a:ext>
            </a:extLst>
          </p:cNvPr>
          <p:cNvSpPr txBox="1"/>
          <p:nvPr/>
        </p:nvSpPr>
        <p:spPr>
          <a:xfrm>
            <a:off x="4424540" y="777365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3EF9ED8-58D0-4D88-91D4-3FBA59E68B2F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Bandgap Screening</a:t>
            </a:r>
          </a:p>
        </p:txBody>
      </p:sp>
    </p:spTree>
    <p:extLst>
      <p:ext uri="{BB962C8B-B14F-4D97-AF65-F5344CB8AC3E}">
        <p14:creationId xmlns:p14="http://schemas.microsoft.com/office/powerpoint/2010/main" val="3759869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Graphic spid="2" grpId="0">
        <p:bldSub>
          <a:bldChart bld="category"/>
        </p:bldSub>
      </p:bldGraphic>
      <p:bldGraphic spid="2" grpId="1">
        <p:bldSub>
          <a:bldChart bld="category"/>
        </p:bldSub>
      </p:bldGraphic>
      <p:bldP spid="47" grpId="0"/>
      <p:bldGraphic spid="40" grpId="0">
        <p:bldAsOne/>
      </p:bldGraphic>
      <p:bldGraphic spid="40" grpId="1">
        <p:bldAsOne/>
      </p:bldGraphic>
      <p:bldP spid="48" grpId="0" animBg="1"/>
      <p:bldGraphic spid="46" grpId="0">
        <p:bldAsOne/>
      </p:bldGraphic>
      <p:bldGraphic spid="46" grpId="1">
        <p:bldAsOne/>
      </p:bldGraphic>
      <p:bldP spid="49" grpId="0" animBg="1"/>
      <p:bldGraphic spid="50" grpId="0">
        <p:bldAsOne/>
      </p:bldGraphic>
      <p:bldGraphic spid="50" grpId="1">
        <p:bldAsOne/>
      </p:bldGraphic>
      <p:bldP spid="51" grpId="0" animBg="1"/>
      <p:bldGraphic spid="52" grpId="0">
        <p:bldAsOne/>
      </p:bldGraphic>
      <p:bldGraphic spid="52" grpId="1">
        <p:bldAsOne/>
      </p:bldGraphic>
      <p:bldP spid="53" grpId="0" animBg="1"/>
      <p:bldGraphic spid="56" grpId="0">
        <p:bldAsOne/>
      </p:bldGraphic>
      <p:bldGraphic spid="56" grpId="1">
        <p:bldAsOne/>
      </p:bldGraphic>
      <p:bldP spid="55" grpId="0" animBg="1"/>
      <p:bldGraphic spid="57" grpId="0">
        <p:bldAsOne/>
      </p:bldGraphic>
      <p:bldP spid="58" grpId="0" animBg="1"/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620AA6-75A1-07B0-EB7A-2AF65D52ACFA}"/>
              </a:ext>
            </a:extLst>
          </p:cNvPr>
          <p:cNvSpPr txBox="1"/>
          <p:nvPr/>
        </p:nvSpPr>
        <p:spPr>
          <a:xfrm>
            <a:off x="76200" y="6164723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1" dirty="0"/>
              <a:t>J. Mater. </a:t>
            </a:r>
            <a:r>
              <a:rPr lang="es-ES" sz="1600" b="1" i="1" dirty="0" err="1"/>
              <a:t>Chem</a:t>
            </a:r>
            <a:r>
              <a:rPr lang="es-ES" sz="1600" b="1" i="1" dirty="0"/>
              <a:t>. A</a:t>
            </a:r>
            <a:r>
              <a:rPr lang="es-ES" sz="1600" dirty="0"/>
              <a:t>, 2023, </a:t>
            </a:r>
            <a:r>
              <a:rPr lang="es-ES" sz="1600" b="1" dirty="0"/>
              <a:t>11</a:t>
            </a:r>
            <a:r>
              <a:rPr lang="es-ES" sz="1600" dirty="0"/>
              <a:t>, 13754–13764 </a:t>
            </a:r>
            <a:endParaRPr lang="en-GB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612DE0-B954-2EB9-9BB0-5BFAF25B6519}"/>
              </a:ext>
            </a:extLst>
          </p:cNvPr>
          <p:cNvSpPr txBox="1"/>
          <p:nvPr/>
        </p:nvSpPr>
        <p:spPr>
          <a:xfrm>
            <a:off x="76200" y="6441700"/>
            <a:ext cx="4480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1" dirty="0"/>
              <a:t>Energy Environ. Mater</a:t>
            </a:r>
            <a:r>
              <a:rPr lang="en-GB" sz="1600" dirty="0"/>
              <a:t>. 2024, </a:t>
            </a:r>
            <a:r>
              <a:rPr lang="en-GB" sz="1600" b="1" dirty="0"/>
              <a:t>7</a:t>
            </a:r>
            <a:r>
              <a:rPr lang="en-GB" sz="1600" dirty="0"/>
              <a:t>, e12774</a:t>
            </a:r>
          </a:p>
        </p:txBody>
      </p:sp>
      <p:sp>
        <p:nvSpPr>
          <p:cNvPr id="18" name="L1">
            <a:extLst>
              <a:ext uri="{FF2B5EF4-FFF2-40B4-BE49-F238E27FC236}">
                <a16:creationId xmlns:a16="http://schemas.microsoft.com/office/drawing/2014/main" id="{8E21AD6F-A0CD-0939-61D6-6C9208292CD6}"/>
              </a:ext>
            </a:extLst>
          </p:cNvPr>
          <p:cNvSpPr txBox="1"/>
          <p:nvPr/>
        </p:nvSpPr>
        <p:spPr>
          <a:xfrm>
            <a:off x="430240" y="953960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L2">
            <a:extLst>
              <a:ext uri="{FF2B5EF4-FFF2-40B4-BE49-F238E27FC236}">
                <a16:creationId xmlns:a16="http://schemas.microsoft.com/office/drawing/2014/main" id="{2F99B1A6-A112-4460-7B41-0D6EA4DAAF7B}"/>
              </a:ext>
            </a:extLst>
          </p:cNvPr>
          <p:cNvSpPr txBox="1"/>
          <p:nvPr/>
        </p:nvSpPr>
        <p:spPr>
          <a:xfrm>
            <a:off x="2942588" y="953960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/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243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GB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&gt;1.23 </m:t>
                      </m:r>
                      <m:r>
                        <m:rPr>
                          <m:sty m:val="p"/>
                        </m:rPr>
                        <a:rPr lang="en-GB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</m:oMath>
                  </m:oMathPara>
                </a14:m>
                <a:endParaRPr lang="en-GB" sz="2000" baseline="-250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blipFill>
                <a:blip r:embed="rId3"/>
                <a:stretch>
                  <a:fillRect t="-4132"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2">
            <a:extLst>
              <a:ext uri="{FF2B5EF4-FFF2-40B4-BE49-F238E27FC236}">
                <a16:creationId xmlns:a16="http://schemas.microsoft.com/office/drawing/2014/main" id="{A0B9632E-6D5C-747A-775A-C400549CA849}"/>
              </a:ext>
            </a:extLst>
          </p:cNvPr>
          <p:cNvSpPr txBox="1"/>
          <p:nvPr/>
        </p:nvSpPr>
        <p:spPr>
          <a:xfrm>
            <a:off x="7601092" y="953960"/>
            <a:ext cx="220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65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Correct Alignment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A76BC36-BD95-5A82-4BF7-66DF452054B8}"/>
              </a:ext>
            </a:extLst>
          </p:cNvPr>
          <p:cNvGrpSpPr/>
          <p:nvPr/>
        </p:nvGrpSpPr>
        <p:grpSpPr>
          <a:xfrm>
            <a:off x="330282" y="1882160"/>
            <a:ext cx="11736269" cy="4011592"/>
            <a:chOff x="330282" y="1882160"/>
            <a:chExt cx="11736269" cy="4011592"/>
          </a:xfrm>
        </p:grpSpPr>
        <p:sp>
          <p:nvSpPr>
            <p:cNvPr id="23" name="L1">
              <a:extLst>
                <a:ext uri="{FF2B5EF4-FFF2-40B4-BE49-F238E27FC236}">
                  <a16:creationId xmlns:a16="http://schemas.microsoft.com/office/drawing/2014/main" id="{9CFBE983-C415-A6A7-11C4-01EBB9BFABE8}"/>
                </a:ext>
              </a:extLst>
            </p:cNvPr>
            <p:cNvSpPr txBox="1"/>
            <p:nvPr/>
          </p:nvSpPr>
          <p:spPr>
            <a:xfrm>
              <a:off x="1912547" y="5493642"/>
              <a:ext cx="8305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Promising cases: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 = Cl, Br, S, and Se),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Zr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Grupo 241">
              <a:extLst>
                <a:ext uri="{FF2B5EF4-FFF2-40B4-BE49-F238E27FC236}">
                  <a16:creationId xmlns:a16="http://schemas.microsoft.com/office/drawing/2014/main" id="{2C8DF05A-8682-94E3-052A-185F85D0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282" y="1882160"/>
              <a:ext cx="11027226" cy="3420000"/>
              <a:chOff x="400621" y="1747540"/>
              <a:chExt cx="10705167" cy="3320116"/>
            </a:xfrm>
          </p:grpSpPr>
          <p:pic>
            <p:nvPicPr>
              <p:cNvPr id="241" name="Imagen 240" descr="Gráfico, Gráfico de cajas y bigotes&#10;&#10;Descripción generada automáticamente">
                <a:extLst>
                  <a:ext uri="{FF2B5EF4-FFF2-40B4-BE49-F238E27FC236}">
                    <a16:creationId xmlns:a16="http://schemas.microsoft.com/office/drawing/2014/main" id="{80E3AA8E-AB3E-5A7A-5AD6-1DCE2D65D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21" y="1747540"/>
                <a:ext cx="5771597" cy="3320116"/>
              </a:xfrm>
              <a:prstGeom prst="rect">
                <a:avLst/>
              </a:prstGeom>
            </p:spPr>
          </p:pic>
          <p:pic>
            <p:nvPicPr>
              <p:cNvPr id="239" name="Imagen 238">
                <a:extLst>
                  <a:ext uri="{FF2B5EF4-FFF2-40B4-BE49-F238E27FC236}">
                    <a16:creationId xmlns:a16="http://schemas.microsoft.com/office/drawing/2014/main" id="{FA7BFDF3-EB9B-CD1B-13A4-61C551CF0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"/>
              <a:stretch/>
            </p:blipFill>
            <p:spPr>
              <a:xfrm>
                <a:off x="6115049" y="1843010"/>
                <a:ext cx="4990739" cy="3124800"/>
              </a:xfrm>
              <a:prstGeom prst="rect">
                <a:avLst/>
              </a:prstGeom>
            </p:spPr>
          </p:pic>
        </p:grpSp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69653284-2AAA-249B-8BC2-F9FB8BA4D1B4}"/>
                </a:ext>
              </a:extLst>
            </p:cNvPr>
            <p:cNvSpPr txBox="1"/>
            <p:nvPr/>
          </p:nvSpPr>
          <p:spPr>
            <a:xfrm rot="20008493">
              <a:off x="14172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2.48 eV</a:t>
              </a:r>
            </a:p>
          </p:txBody>
        </p:sp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9A29AAF8-A071-7683-67A5-8785B7FC9850}"/>
                </a:ext>
              </a:extLst>
            </p:cNvPr>
            <p:cNvSpPr txBox="1"/>
            <p:nvPr/>
          </p:nvSpPr>
          <p:spPr>
            <a:xfrm rot="20008493">
              <a:off x="30936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2.44 eV</a:t>
              </a:r>
            </a:p>
          </p:txBody>
        </p:sp>
        <p:sp>
          <p:nvSpPr>
            <p:cNvPr id="249" name="CuadroTexto 248">
              <a:extLst>
                <a:ext uri="{FF2B5EF4-FFF2-40B4-BE49-F238E27FC236}">
                  <a16:creationId xmlns:a16="http://schemas.microsoft.com/office/drawing/2014/main" id="{9F5658D9-5195-43EC-C94D-09AA83F55B9D}"/>
                </a:ext>
              </a:extLst>
            </p:cNvPr>
            <p:cNvSpPr txBox="1"/>
            <p:nvPr/>
          </p:nvSpPr>
          <p:spPr>
            <a:xfrm rot="20008493">
              <a:off x="6651028" y="345140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3.23 eV</a:t>
              </a:r>
            </a:p>
          </p:txBody>
        </p:sp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192FC1B3-D795-C1D4-9962-97CB82909D3C}"/>
                </a:ext>
              </a:extLst>
            </p:cNvPr>
            <p:cNvSpPr txBox="1"/>
            <p:nvPr/>
          </p:nvSpPr>
          <p:spPr>
            <a:xfrm rot="20008493">
              <a:off x="9294581" y="345140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3.42 eV</a:t>
              </a:r>
            </a:p>
          </p:txBody>
        </p:sp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C65E671C-9CEE-D399-31A3-9502A90D2DFD}"/>
                </a:ext>
              </a:extLst>
            </p:cNvPr>
            <p:cNvSpPr txBox="1"/>
            <p:nvPr/>
          </p:nvSpPr>
          <p:spPr>
            <a:xfrm rot="20008493">
              <a:off x="2290838" y="3496034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2.31 eV</a:t>
              </a:r>
            </a:p>
          </p:txBody>
        </p:sp>
        <p:sp>
          <p:nvSpPr>
            <p:cNvPr id="252" name="CuadroTexto 251">
              <a:extLst>
                <a:ext uri="{FF2B5EF4-FFF2-40B4-BE49-F238E27FC236}">
                  <a16:creationId xmlns:a16="http://schemas.microsoft.com/office/drawing/2014/main" id="{3BE540C0-29F3-55E6-6EC2-9692E90C110E}"/>
                </a:ext>
              </a:extLst>
            </p:cNvPr>
            <p:cNvSpPr txBox="1"/>
            <p:nvPr/>
          </p:nvSpPr>
          <p:spPr>
            <a:xfrm rot="20008493">
              <a:off x="3944488" y="3475452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2.36 eV</a:t>
              </a: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726D38DE-FD92-9BDD-2909-67D48877C869}"/>
                </a:ext>
              </a:extLst>
            </p:cNvPr>
            <p:cNvSpPr txBox="1"/>
            <p:nvPr/>
          </p:nvSpPr>
          <p:spPr>
            <a:xfrm rot="20008493">
              <a:off x="4774258" y="3451405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1.94 eV</a:t>
              </a:r>
            </a:p>
          </p:txBody>
        </p:sp>
        <p:sp>
          <p:nvSpPr>
            <p:cNvPr id="254" name="CuadroTexto 253">
              <a:extLst>
                <a:ext uri="{FF2B5EF4-FFF2-40B4-BE49-F238E27FC236}">
                  <a16:creationId xmlns:a16="http://schemas.microsoft.com/office/drawing/2014/main" id="{B136275F-D3F7-488F-FF1D-90986C9A0DBB}"/>
                </a:ext>
              </a:extLst>
            </p:cNvPr>
            <p:cNvSpPr txBox="1"/>
            <p:nvPr/>
          </p:nvSpPr>
          <p:spPr>
            <a:xfrm rot="19420544">
              <a:off x="5582865" y="3502831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2.26 eV</a:t>
              </a: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A0784A7E-DD70-E550-2CFC-0A92E0A6E54E}"/>
                </a:ext>
              </a:extLst>
            </p:cNvPr>
            <p:cNvSpPr txBox="1"/>
            <p:nvPr/>
          </p:nvSpPr>
          <p:spPr>
            <a:xfrm rot="20008493">
              <a:off x="7992913" y="3425120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2.75 eV</a:t>
              </a:r>
            </a:p>
          </p:txBody>
        </p:sp>
        <p:sp>
          <p:nvSpPr>
            <p:cNvPr id="256" name="CuadroTexto 255">
              <a:extLst>
                <a:ext uri="{FF2B5EF4-FFF2-40B4-BE49-F238E27FC236}">
                  <a16:creationId xmlns:a16="http://schemas.microsoft.com/office/drawing/2014/main" id="{000EE841-E2E3-FC93-E63D-1E3A094680F3}"/>
                </a:ext>
              </a:extLst>
            </p:cNvPr>
            <p:cNvSpPr txBox="1"/>
            <p:nvPr/>
          </p:nvSpPr>
          <p:spPr>
            <a:xfrm rot="20008493">
              <a:off x="10512438" y="343092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3.21 eV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EF8D113-CE50-6D9E-6DA0-B63C4CD3E6D3}"/>
                </a:ext>
              </a:extLst>
            </p:cNvPr>
            <p:cNvGrpSpPr/>
            <p:nvPr/>
          </p:nvGrpSpPr>
          <p:grpSpPr>
            <a:xfrm>
              <a:off x="11313312" y="3000549"/>
              <a:ext cx="609173" cy="603269"/>
              <a:chOff x="10106765" y="1187159"/>
              <a:chExt cx="1161609" cy="1045787"/>
            </a:xfrm>
          </p:grpSpPr>
          <p:sp>
            <p:nvSpPr>
              <p:cNvPr id="9" name="Flecha: curvada hacia la izquierda 8">
                <a:extLst>
                  <a:ext uri="{FF2B5EF4-FFF2-40B4-BE49-F238E27FC236}">
                    <a16:creationId xmlns:a16="http://schemas.microsoft.com/office/drawing/2014/main" id="{E3E9627B-F8FC-B4E0-007F-86456DF069C3}"/>
                  </a:ext>
                </a:extLst>
              </p:cNvPr>
              <p:cNvSpPr/>
              <p:nvPr/>
            </p:nvSpPr>
            <p:spPr>
              <a:xfrm rot="10800000">
                <a:off x="10106765" y="1295210"/>
                <a:ext cx="499332" cy="750575"/>
              </a:xfrm>
              <a:prstGeom prst="curvedLeftArrow">
                <a:avLst>
                  <a:gd name="adj1" fmla="val 19683"/>
                  <a:gd name="adj2" fmla="val 4910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991733-ABF3-C942-32D8-3127B7E25E8E}"/>
                  </a:ext>
                </a:extLst>
              </p:cNvPr>
              <p:cNvSpPr txBox="1"/>
              <p:nvPr/>
            </p:nvSpPr>
            <p:spPr>
              <a:xfrm>
                <a:off x="10588137" y="1187159"/>
                <a:ext cx="673088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90AB95-4C37-B2D3-4B42-DEA5CE86CF39}"/>
                  </a:ext>
                </a:extLst>
              </p:cNvPr>
              <p:cNvSpPr txBox="1"/>
              <p:nvPr/>
            </p:nvSpPr>
            <p:spPr>
              <a:xfrm>
                <a:off x="10592231" y="1752759"/>
                <a:ext cx="676143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30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+</a:t>
                </a:r>
                <a:endParaRPr lang="es-ES" sz="1200" b="1" baseline="-25000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084E512-F6BA-622F-AEDE-97C97497C55C}"/>
                </a:ext>
              </a:extLst>
            </p:cNvPr>
            <p:cNvGrpSpPr/>
            <p:nvPr/>
          </p:nvGrpSpPr>
          <p:grpSpPr>
            <a:xfrm>
              <a:off x="11325601" y="3612613"/>
              <a:ext cx="740950" cy="651365"/>
              <a:chOff x="10106764" y="2061716"/>
              <a:chExt cx="1203136" cy="1001866"/>
            </a:xfrm>
          </p:grpSpPr>
          <p:sp>
            <p:nvSpPr>
              <p:cNvPr id="14" name="Flecha: curvada hacia la izquierda 13">
                <a:extLst>
                  <a:ext uri="{FF2B5EF4-FFF2-40B4-BE49-F238E27FC236}">
                    <a16:creationId xmlns:a16="http://schemas.microsoft.com/office/drawing/2014/main" id="{5EAC1FF5-8973-FC83-2921-566C4BA71C2B}"/>
                  </a:ext>
                </a:extLst>
              </p:cNvPr>
              <p:cNvSpPr/>
              <p:nvPr/>
            </p:nvSpPr>
            <p:spPr>
              <a:xfrm rot="10800000" flipV="1">
                <a:off x="10106764" y="2225660"/>
                <a:ext cx="499332" cy="752092"/>
              </a:xfrm>
              <a:prstGeom prst="curvedLeftArrow">
                <a:avLst>
                  <a:gd name="adj1" fmla="val 19278"/>
                  <a:gd name="adj2" fmla="val 49100"/>
                  <a:gd name="adj3" fmla="val 2699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723B201-4539-AAF4-71C2-15666D7F44A3}"/>
                  </a:ext>
                </a:extLst>
              </p:cNvPr>
              <p:cNvSpPr txBox="1"/>
              <p:nvPr/>
            </p:nvSpPr>
            <p:spPr>
              <a:xfrm>
                <a:off x="10541520" y="2061716"/>
                <a:ext cx="768380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6F30928-58FD-9354-440D-EE641C6F626F}"/>
                  </a:ext>
                </a:extLst>
              </p:cNvPr>
              <p:cNvSpPr txBox="1"/>
              <p:nvPr/>
            </p:nvSpPr>
            <p:spPr>
              <a:xfrm>
                <a:off x="10530728" y="2637529"/>
                <a:ext cx="635633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endParaRPr lang="es-ES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76BECE5-BBB8-7768-FD40-B4C180778D08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936467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EF9C671-52CF-BD1F-58C5-C24CFE79272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31109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6D70F0A-FF14-7D6A-7A85-DCF3F9DFD55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089613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4B28781-5819-DBC6-EFF8-78711C20BAC2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802016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2">
            <a:extLst>
              <a:ext uri="{FF2B5EF4-FFF2-40B4-BE49-F238E27FC236}">
                <a16:creationId xmlns:a16="http://schemas.microsoft.com/office/drawing/2014/main" id="{F93C2EDE-7D72-6958-D7B1-260F98537F8D}"/>
              </a:ext>
            </a:extLst>
          </p:cNvPr>
          <p:cNvSpPr txBox="1"/>
          <p:nvPr/>
        </p:nvSpPr>
        <p:spPr>
          <a:xfrm>
            <a:off x="10313495" y="953960"/>
            <a:ext cx="1475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10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Most stable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FF3290F-B8E8-17D9-6089-5E3B366C50D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 Alignment</a:t>
            </a:r>
          </a:p>
        </p:txBody>
      </p:sp>
    </p:spTree>
    <p:extLst>
      <p:ext uri="{BB962C8B-B14F-4D97-AF65-F5344CB8AC3E}">
        <p14:creationId xmlns:p14="http://schemas.microsoft.com/office/powerpoint/2010/main" val="179555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07E6-3818-38CD-5BF9-0F537418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Imagen que contiene interior, tabla, pequeño, escritorio&#10;&#10;Descripción generada automáticamente">
            <a:extLst>
              <a:ext uri="{FF2B5EF4-FFF2-40B4-BE49-F238E27FC236}">
                <a16:creationId xmlns:a16="http://schemas.microsoft.com/office/drawing/2014/main" id="{33492DC1-8ACD-416B-C02D-5541FF4A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56" y="5102813"/>
            <a:ext cx="2721918" cy="1499483"/>
          </a:xfrm>
          <a:prstGeom prst="rect">
            <a:avLst/>
          </a:prstGeom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42738-E76D-0C2F-2C2A-235BA0FE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/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coh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400" b="0" i="1" kern="150" smtClean="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form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1400" b="0" i="1" kern="15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1400" i="1" kern="15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400" b="0" i="1" kern="15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endParaRPr lang="es-ES" sz="8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full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system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isolated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atom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element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most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stable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structure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blipFill>
                <a:blip r:embed="rId4"/>
                <a:stretch>
                  <a:fillRect t="-1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D0CEBEA-B3C8-308E-7785-BCE1B2EBDB3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Stability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7FBABE-AB1E-7D96-AF29-3EA88EA3BF36}"/>
              </a:ext>
            </a:extLst>
          </p:cNvPr>
          <p:cNvSpPr txBox="1"/>
          <p:nvPr/>
        </p:nvSpPr>
        <p:spPr>
          <a:xfrm>
            <a:off x="400223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Energetical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CD14FE2-9159-56F0-1F2D-652702323BDC}"/>
              </a:ext>
            </a:extLst>
          </p:cNvPr>
          <p:cNvSpPr txBox="1"/>
          <p:nvPr/>
        </p:nvSpPr>
        <p:spPr>
          <a:xfrm>
            <a:off x="5420955" y="1412260"/>
            <a:ext cx="63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Imaginary Phonons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noProof="0" dirty="0"/>
              <a:t> Possible deformation or unstable structure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2A6295-13BC-57C8-8654-B7FC0CF2659B}"/>
              </a:ext>
            </a:extLst>
          </p:cNvPr>
          <p:cNvGrpSpPr/>
          <p:nvPr/>
        </p:nvGrpSpPr>
        <p:grpSpPr>
          <a:xfrm>
            <a:off x="262704" y="3429000"/>
            <a:ext cx="4296596" cy="3078480"/>
            <a:chOff x="444738" y="3551515"/>
            <a:chExt cx="4296596" cy="29026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/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coh</m:t>
                          </m:r>
                        </m:sub>
                      </m:sSub>
                    </m:oMath>
                  </a14:m>
                  <a:endParaRPr lang="es-ES" sz="1600" b="0" dirty="0"/>
                </a:p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form</m:t>
                          </m:r>
                        </m:sub>
                      </m:sSub>
                    </m:oMath>
                  </a14:m>
                  <a:endParaRPr lang="es-ES" sz="1600" b="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3704" b="-1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AE0A1C6-0A7F-3B51-94FB-95A8AD7402B4}"/>
              </a:ext>
            </a:extLst>
          </p:cNvPr>
          <p:cNvCxnSpPr/>
          <p:nvPr/>
        </p:nvCxnSpPr>
        <p:spPr>
          <a:xfrm flipV="1">
            <a:off x="478371" y="1275389"/>
            <a:ext cx="39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E71053-A4CA-BCE4-260D-E802F266AA8E}"/>
              </a:ext>
            </a:extLst>
          </p:cNvPr>
          <p:cNvSpPr txBox="1"/>
          <p:nvPr/>
        </p:nvSpPr>
        <p:spPr>
          <a:xfrm>
            <a:off x="5420955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Dynamical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CA0EB5-823D-FFC5-E47D-9D692481803A}"/>
              </a:ext>
            </a:extLst>
          </p:cNvPr>
          <p:cNvCxnSpPr/>
          <p:nvPr/>
        </p:nvCxnSpPr>
        <p:spPr>
          <a:xfrm flipV="1">
            <a:off x="5499103" y="1275389"/>
            <a:ext cx="604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/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1400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b="0" i="1" kern="15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2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sz="12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2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25C428DA-028C-A0FB-4BE9-C014628BF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955" y="1780548"/>
            <a:ext cx="6277180" cy="3241013"/>
          </a:xfrm>
          <a:prstGeom prst="rect">
            <a:avLst/>
          </a:prstGeom>
        </p:spPr>
      </p:pic>
      <p:pic>
        <p:nvPicPr>
          <p:cNvPr id="28" name="Imagen 27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E6FDD7D6-1AC7-BF20-A4D8-62465C9D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58" t="-34" r="-3058" b="51981"/>
          <a:stretch/>
        </p:blipFill>
        <p:spPr>
          <a:xfrm>
            <a:off x="5420955" y="5028572"/>
            <a:ext cx="2808942" cy="1466947"/>
          </a:xfrm>
          <a:prstGeom prst="rect">
            <a:avLst/>
          </a:prstGeom>
        </p:spPr>
      </p:pic>
      <p:pic>
        <p:nvPicPr>
          <p:cNvPr id="29" name="Imagen 28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0A766016-D7FA-54DD-B1D6-D026297D5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1947"/>
          <a:stretch/>
        </p:blipFill>
        <p:spPr>
          <a:xfrm>
            <a:off x="8944630" y="5080077"/>
            <a:ext cx="2808941" cy="146694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4DE59C61-6172-44F7-F936-D5EFCB808A6F}"/>
              </a:ext>
            </a:extLst>
          </p:cNvPr>
          <p:cNvSpPr>
            <a:spLocks noChangeAspect="1"/>
          </p:cNvSpPr>
          <p:nvPr/>
        </p:nvSpPr>
        <p:spPr>
          <a:xfrm>
            <a:off x="6303156" y="306511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4A134A-71E8-D7F4-9F9A-7CB589690A12}"/>
              </a:ext>
            </a:extLst>
          </p:cNvPr>
          <p:cNvSpPr>
            <a:spLocks noChangeAspect="1"/>
          </p:cNvSpPr>
          <p:nvPr/>
        </p:nvSpPr>
        <p:spPr>
          <a:xfrm>
            <a:off x="7425505" y="3033785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E286D0A-6C38-BFA2-E84C-23703737C70C}"/>
              </a:ext>
            </a:extLst>
          </p:cNvPr>
          <p:cNvSpPr>
            <a:spLocks noChangeAspect="1"/>
          </p:cNvSpPr>
          <p:nvPr/>
        </p:nvSpPr>
        <p:spPr>
          <a:xfrm>
            <a:off x="6303156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63E76C5-5DB9-3B55-5D74-9F5055DB04B7}"/>
              </a:ext>
            </a:extLst>
          </p:cNvPr>
          <p:cNvSpPr>
            <a:spLocks noChangeAspect="1"/>
          </p:cNvSpPr>
          <p:nvPr/>
        </p:nvSpPr>
        <p:spPr>
          <a:xfrm>
            <a:off x="7425505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933007D0-BFFA-C427-DD14-4C035CBE9499}"/>
              </a:ext>
            </a:extLst>
          </p:cNvPr>
          <p:cNvSpPr/>
          <p:nvPr/>
        </p:nvSpPr>
        <p:spPr>
          <a:xfrm>
            <a:off x="8361264" y="5705475"/>
            <a:ext cx="566072" cy="23495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EDE336-26A8-5656-9779-65491D6EACE1}"/>
              </a:ext>
            </a:extLst>
          </p:cNvPr>
          <p:cNvSpPr txBox="1"/>
          <p:nvPr/>
        </p:nvSpPr>
        <p:spPr>
          <a:xfrm>
            <a:off x="8163015" y="5228896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Slight </a:t>
            </a:r>
          </a:p>
          <a:p>
            <a:pPr algn="ctr"/>
            <a:r>
              <a:rPr lang="en-GB" sz="1200" dirty="0"/>
              <a:t>deformation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/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&lt;0.13 </m:t>
                      </m:r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1C9F87EF-A34B-2819-F649-D0D93B0955FC}"/>
              </a:ext>
            </a:extLst>
          </p:cNvPr>
          <p:cNvSpPr txBox="1"/>
          <p:nvPr/>
        </p:nvSpPr>
        <p:spPr>
          <a:xfrm>
            <a:off x="8220118" y="5952131"/>
            <a:ext cx="80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Broken </a:t>
            </a:r>
          </a:p>
          <a:p>
            <a:pPr algn="ctr"/>
            <a:r>
              <a:rPr lang="en-GB" sz="1200" dirty="0"/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193484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0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E9F3-B292-1B3F-B71A-2B4272B6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0BD46-300F-E8BA-EC46-A23B8F2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3F48DA-033C-40E8-62E4-F5741C4D8EF0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Absorption coefficient</a:t>
            </a:r>
          </a:p>
        </p:txBody>
      </p:sp>
      <p:pic>
        <p:nvPicPr>
          <p:cNvPr id="3" name="Imagen 2" descr="Gráfico, Diagrama&#10;&#10;El contenido generado por IA puede ser incorrecto.">
            <a:extLst>
              <a:ext uri="{FF2B5EF4-FFF2-40B4-BE49-F238E27FC236}">
                <a16:creationId xmlns:a16="http://schemas.microsoft.com/office/drawing/2014/main" id="{132F74AC-DF2F-E217-CE04-3951CB69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08" y="2897976"/>
            <a:ext cx="9530292" cy="381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/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2000"/>
                  </a:lnSpc>
                  <a:spcAft>
                    <a:spcPts val="800"/>
                  </a:spcAft>
                </a:pPr>
                <a:r>
                  <a:rPr lang="es-ES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800" i="1" kern="15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800" i="1" kern="1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B0862-F66D-65C6-538E-C462C9A51CC9}"/>
              </a:ext>
            </a:extLst>
          </p:cNvPr>
          <p:cNvSpPr txBox="1"/>
          <p:nvPr/>
        </p:nvSpPr>
        <p:spPr>
          <a:xfrm>
            <a:off x="4238893" y="2507709"/>
            <a:ext cx="37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Good absorption in the visible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/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kern="15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GB" sz="1800" i="1" kern="15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rad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B3DA80E-2A7B-2192-5D59-950ADE5A15E2}"/>
              </a:ext>
            </a:extLst>
          </p:cNvPr>
          <p:cNvSpPr txBox="1"/>
          <p:nvPr/>
        </p:nvSpPr>
        <p:spPr>
          <a:xfrm>
            <a:off x="400223" y="906057"/>
            <a:ext cx="422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Frequency dependent dielectric function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84E0517-83FA-AE66-113A-DB62C2291614}"/>
              </a:ext>
            </a:extLst>
          </p:cNvPr>
          <p:cNvCxnSpPr/>
          <p:nvPr/>
        </p:nvCxnSpPr>
        <p:spPr>
          <a:xfrm flipV="1">
            <a:off x="478371" y="1275389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B6AE146-B2E5-F5A3-AFBD-29CC2100CC27}"/>
              </a:ext>
            </a:extLst>
          </p:cNvPr>
          <p:cNvSpPr txBox="1"/>
          <p:nvPr/>
        </p:nvSpPr>
        <p:spPr>
          <a:xfrm>
            <a:off x="6095092" y="906057"/>
            <a:ext cx="24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Optical absorption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2AF5894-D89D-329B-E87F-149ADB62BCC3}"/>
              </a:ext>
            </a:extLst>
          </p:cNvPr>
          <p:cNvCxnSpPr>
            <a:cxnSpLocks/>
          </p:cNvCxnSpPr>
          <p:nvPr/>
        </p:nvCxnSpPr>
        <p:spPr>
          <a:xfrm>
            <a:off x="6178985" y="1275389"/>
            <a:ext cx="53681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F6674DBB-D583-3574-2F1C-89EE1CEB69BE}"/>
              </a:ext>
            </a:extLst>
          </p:cNvPr>
          <p:cNvSpPr/>
          <p:nvPr/>
        </p:nvSpPr>
        <p:spPr>
          <a:xfrm>
            <a:off x="5114530" y="1484996"/>
            <a:ext cx="605874" cy="3633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77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19" grpId="0"/>
      <p:bldP spid="21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1A23-9248-ED2C-EF29-2EE93C70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6C646D-33AD-1D3C-C876-84C5DCD1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677A98-B953-2370-D078-4F80D650A1C1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STH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/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US" sz="16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ES" sz="16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/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+0.2−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+0.6−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+0.8−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  <m:r>
                                <a:rPr lang="en-GB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</m:eqArr>
                            </m:e>
                          </m:d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/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ΔG</m:t>
                      </m:r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E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/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STH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cu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93057DF2-DC8E-3B3A-5EE8-6E448EBBD0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68014"/>
              </p:ext>
            </p:extLst>
          </p:nvPr>
        </p:nvGraphicFramePr>
        <p:xfrm>
          <a:off x="702143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32E1CCF4-1C25-4FC6-991F-5991CEE58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74053"/>
              </p:ext>
            </p:extLst>
          </p:nvPr>
        </p:nvGraphicFramePr>
        <p:xfrm>
          <a:off x="4450937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00E95CB3-5C3D-4238-9AB8-B591C380D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508623"/>
              </p:ext>
            </p:extLst>
          </p:nvPr>
        </p:nvGraphicFramePr>
        <p:xfrm>
          <a:off x="8199731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/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blipFill>
                <a:blip r:embed="rId10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/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blipFill>
                <a:blip r:embed="rId1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/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STH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blipFill>
                <a:blip r:embed="rId12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/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ptos" panose="020B0004020202020204" pitchFamily="34" charset="0"/>
                  </a:rPr>
                  <a:t>Converting solar light into H</a:t>
                </a:r>
                <a:r>
                  <a:rPr lang="en-GB" baseline="-25000" dirty="0">
                    <a:latin typeface="Aptos" panose="020B0004020202020204" pitchFamily="34" charset="0"/>
                  </a:rPr>
                  <a:t>2</a:t>
                </a:r>
                <a:r>
                  <a:rPr lang="en-GB" dirty="0">
                    <a:latin typeface="Aptos" panose="020B0004020202020204" pitchFamily="34" charset="0"/>
                  </a:rPr>
                  <a:t> fuel (assuming 100% efficiency).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AM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solar flux.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blipFill>
                <a:blip r:embed="rId13"/>
                <a:stretch>
                  <a:fillRect l="-1078" t="-4717" r="-143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5F418FAC-4E3F-E56E-33AE-62C2E23D6EF7}"/>
              </a:ext>
            </a:extLst>
          </p:cNvPr>
          <p:cNvSpPr txBox="1"/>
          <p:nvPr/>
        </p:nvSpPr>
        <p:spPr>
          <a:xfrm>
            <a:off x="324024" y="889125"/>
            <a:ext cx="437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Solar-to-Hydrogen Efficiency (Upper limit)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166795D-6746-25E0-E1F6-339D3E93A142}"/>
              </a:ext>
            </a:extLst>
          </p:cNvPr>
          <p:cNvCxnSpPr/>
          <p:nvPr/>
        </p:nvCxnSpPr>
        <p:spPr>
          <a:xfrm flipV="1">
            <a:off x="402172" y="1258457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14EADCE-9EF2-6EC9-6EA8-B520EB2385AA}"/>
              </a:ext>
            </a:extLst>
          </p:cNvPr>
          <p:cNvGrpSpPr/>
          <p:nvPr/>
        </p:nvGrpSpPr>
        <p:grpSpPr>
          <a:xfrm>
            <a:off x="5553395" y="949759"/>
            <a:ext cx="1622297" cy="1251988"/>
            <a:chOff x="5385120" y="1019609"/>
            <a:chExt cx="1622297" cy="1251988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A64307F-DED6-A5F9-1BD2-9CDA522F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6005" y="1019609"/>
              <a:ext cx="720004" cy="1185116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98EA6F0-F539-911F-DBE4-4865BB8A315D}"/>
                </a:ext>
              </a:extLst>
            </p:cNvPr>
            <p:cNvSpPr txBox="1"/>
            <p:nvPr/>
          </p:nvSpPr>
          <p:spPr>
            <a:xfrm>
              <a:off x="6039168" y="2009987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VBM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3BDEA3F-E9AF-4EC7-FE1F-0649190ABC02}"/>
                </a:ext>
              </a:extLst>
            </p:cNvPr>
            <p:cNvSpPr txBox="1"/>
            <p:nvPr/>
          </p:nvSpPr>
          <p:spPr>
            <a:xfrm>
              <a:off x="6036402" y="1043432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CBM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/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/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14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7ACCFBB6-4B3B-C005-3487-80E349A22A49}"/>
                </a:ext>
              </a:extLst>
            </p:cNvPr>
            <p:cNvCxnSpPr/>
            <p:nvPr/>
          </p:nvCxnSpPr>
          <p:spPr>
            <a:xfrm>
              <a:off x="6237299" y="1270000"/>
              <a:ext cx="0" cy="27724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A9B3C2A-8099-7C54-1AF1-C2B3E945823E}"/>
                </a:ext>
              </a:extLst>
            </p:cNvPr>
            <p:cNvCxnSpPr>
              <a:cxnSpLocks/>
            </p:cNvCxnSpPr>
            <p:nvPr/>
          </p:nvCxnSpPr>
          <p:spPr>
            <a:xfrm>
              <a:off x="6486536" y="1930400"/>
              <a:ext cx="0" cy="143401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241465A5-964A-AD8B-F630-0338C35818AD}"/>
                </a:ext>
              </a:extLst>
            </p:cNvPr>
            <p:cNvSpPr txBox="1"/>
            <p:nvPr/>
          </p:nvSpPr>
          <p:spPr>
            <a:xfrm>
              <a:off x="5385120" y="1753485"/>
              <a:ext cx="677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  <a:r>
                <a:rPr lang="en-GB" sz="1200" dirty="0">
                  <a:latin typeface="Aptos" panose="020B0004020202020204" pitchFamily="34" charset="0"/>
                </a:rPr>
                <a:t>O/O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3AF363D-33E0-E249-D6E3-77FD6D16CD77}"/>
                </a:ext>
              </a:extLst>
            </p:cNvPr>
            <p:cNvSpPr txBox="1"/>
            <p:nvPr/>
          </p:nvSpPr>
          <p:spPr>
            <a:xfrm>
              <a:off x="5498228" y="1472697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30000" dirty="0">
                  <a:latin typeface="Aptos" panose="020B0004020202020204" pitchFamily="34" charset="0"/>
                </a:rPr>
                <a:t>+</a:t>
              </a:r>
              <a:r>
                <a:rPr lang="en-GB" sz="1200" dirty="0">
                  <a:latin typeface="Aptos" panose="020B0004020202020204" pitchFamily="34" charset="0"/>
                </a:rPr>
                <a:t>/H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82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  <p:bldP spid="10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2|0.2|0.8|0.3|0.6|1.4|0.9|0.5|1|0.4|0.4|0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26325</TotalTime>
  <Words>1408</Words>
  <Application>Microsoft Office PowerPoint</Application>
  <PresentationFormat>Panorámica</PresentationFormat>
  <Paragraphs>444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DengXian</vt:lpstr>
      <vt:lpstr>Aptos</vt:lpstr>
      <vt:lpstr>Arial</vt:lpstr>
      <vt:lpstr>Book Antiqua</vt:lpstr>
      <vt:lpstr>Calibri</vt:lpstr>
      <vt:lpstr>Calibri Light</vt:lpstr>
      <vt:lpstr>Cambria Math</vt:lpstr>
      <vt:lpstr>Consolas</vt:lpstr>
      <vt:lpstr>Helvetica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ONTIVEROS CRUZ</dc:creator>
  <cp:lastModifiedBy>DIEGO ONTIVEROS CRUZ</cp:lastModifiedBy>
  <cp:revision>179</cp:revision>
  <dcterms:created xsi:type="dcterms:W3CDTF">2022-06-16T19:14:42Z</dcterms:created>
  <dcterms:modified xsi:type="dcterms:W3CDTF">2025-03-24T11:42:54Z</dcterms:modified>
</cp:coreProperties>
</file>